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5"/>
  </p:notesMasterIdLst>
  <p:sldIdLst>
    <p:sldId id="257" r:id="rId2"/>
    <p:sldId id="268" r:id="rId3"/>
    <p:sldId id="323" r:id="rId4"/>
    <p:sldId id="258" r:id="rId5"/>
    <p:sldId id="259" r:id="rId6"/>
    <p:sldId id="269" r:id="rId7"/>
    <p:sldId id="272" r:id="rId8"/>
    <p:sldId id="261" r:id="rId9"/>
    <p:sldId id="262" r:id="rId10"/>
    <p:sldId id="273" r:id="rId11"/>
    <p:sldId id="267" r:id="rId12"/>
    <p:sldId id="270" r:id="rId13"/>
    <p:sldId id="271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266" r:id="rId6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83731" autoAdjust="0"/>
  </p:normalViewPr>
  <p:slideViewPr>
    <p:cSldViewPr>
      <p:cViewPr varScale="1">
        <p:scale>
          <a:sx n="54" d="100"/>
          <a:sy n="54" d="100"/>
        </p:scale>
        <p:origin x="1136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933C1-16B8-45D2-9747-51ABE0545FA3}" type="datetimeFigureOut">
              <a:rPr lang="zh-CN" altLang="en-US" smtClean="0"/>
              <a:t>2024/4/23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73DCE0-93C2-4573-86AE-D80AFD6E0B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094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692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8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854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894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58127" y="757872"/>
            <a:ext cx="6271895" cy="4514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50825" y="477837"/>
            <a:ext cx="11685905" cy="50800"/>
          </a:xfrm>
          <a:custGeom>
            <a:avLst/>
            <a:gdLst/>
            <a:ahLst/>
            <a:cxnLst/>
            <a:rect l="l" t="t" r="r" b="b"/>
            <a:pathLst>
              <a:path w="11685905" h="50800">
                <a:moveTo>
                  <a:pt x="0" y="0"/>
                </a:moveTo>
                <a:lnTo>
                  <a:pt x="11685587" y="0"/>
                </a:lnTo>
                <a:lnTo>
                  <a:pt x="11685587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004B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50825" y="6457950"/>
            <a:ext cx="11685905" cy="38100"/>
          </a:xfrm>
          <a:custGeom>
            <a:avLst/>
            <a:gdLst/>
            <a:ahLst/>
            <a:cxnLst/>
            <a:rect l="l" t="t" r="r" b="b"/>
            <a:pathLst>
              <a:path w="11685905" h="38100">
                <a:moveTo>
                  <a:pt x="0" y="0"/>
                </a:moveTo>
                <a:lnTo>
                  <a:pt x="11685587" y="0"/>
                </a:lnTo>
                <a:lnTo>
                  <a:pt x="11685587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4B8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3651" y="6557061"/>
            <a:ext cx="175002" cy="21014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141298" y="6606539"/>
            <a:ext cx="118110" cy="119380"/>
          </a:xfrm>
          <a:custGeom>
            <a:avLst/>
            <a:gdLst/>
            <a:ahLst/>
            <a:cxnLst/>
            <a:rect l="l" t="t" r="r" b="b"/>
            <a:pathLst>
              <a:path w="118109" h="119379">
                <a:moveTo>
                  <a:pt x="117513" y="45720"/>
                </a:moveTo>
                <a:lnTo>
                  <a:pt x="72999" y="45720"/>
                </a:lnTo>
                <a:lnTo>
                  <a:pt x="72999" y="0"/>
                </a:lnTo>
                <a:lnTo>
                  <a:pt x="43586" y="0"/>
                </a:lnTo>
                <a:lnTo>
                  <a:pt x="43586" y="45720"/>
                </a:lnTo>
                <a:lnTo>
                  <a:pt x="0" y="45720"/>
                </a:lnTo>
                <a:lnTo>
                  <a:pt x="0" y="74930"/>
                </a:lnTo>
                <a:lnTo>
                  <a:pt x="43586" y="74930"/>
                </a:lnTo>
                <a:lnTo>
                  <a:pt x="43586" y="119380"/>
                </a:lnTo>
                <a:lnTo>
                  <a:pt x="72999" y="119380"/>
                </a:lnTo>
                <a:lnTo>
                  <a:pt x="72999" y="74930"/>
                </a:lnTo>
                <a:lnTo>
                  <a:pt x="117513" y="74930"/>
                </a:lnTo>
                <a:lnTo>
                  <a:pt x="117513" y="45720"/>
                </a:lnTo>
                <a:close/>
              </a:path>
            </a:pathLst>
          </a:custGeom>
          <a:solidFill>
            <a:srgbClr val="1644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2522" y="6548437"/>
            <a:ext cx="1088567" cy="229518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51460" y="6548437"/>
            <a:ext cx="652780" cy="288925"/>
          </a:xfrm>
          <a:custGeom>
            <a:avLst/>
            <a:gdLst/>
            <a:ahLst/>
            <a:cxnLst/>
            <a:rect l="l" t="t" r="r" b="b"/>
            <a:pathLst>
              <a:path w="652780" h="288925">
                <a:moveTo>
                  <a:pt x="332244" y="0"/>
                </a:moveTo>
                <a:lnTo>
                  <a:pt x="61861" y="0"/>
                </a:lnTo>
                <a:lnTo>
                  <a:pt x="58813" y="266"/>
                </a:lnTo>
                <a:lnTo>
                  <a:pt x="29273" y="31711"/>
                </a:lnTo>
                <a:lnTo>
                  <a:pt x="520" y="184023"/>
                </a:lnTo>
                <a:lnTo>
                  <a:pt x="0" y="191719"/>
                </a:lnTo>
                <a:lnTo>
                  <a:pt x="127" y="198882"/>
                </a:lnTo>
                <a:lnTo>
                  <a:pt x="20129" y="230581"/>
                </a:lnTo>
                <a:lnTo>
                  <a:pt x="291579" y="230581"/>
                </a:lnTo>
                <a:lnTo>
                  <a:pt x="301777" y="173012"/>
                </a:lnTo>
                <a:lnTo>
                  <a:pt x="59474" y="173012"/>
                </a:lnTo>
                <a:lnTo>
                  <a:pt x="79616" y="57721"/>
                </a:lnTo>
                <a:lnTo>
                  <a:pt x="322046" y="57721"/>
                </a:lnTo>
                <a:lnTo>
                  <a:pt x="332244" y="0"/>
                </a:lnTo>
                <a:close/>
              </a:path>
              <a:path w="652780" h="288925">
                <a:moveTo>
                  <a:pt x="652576" y="34099"/>
                </a:moveTo>
                <a:lnTo>
                  <a:pt x="633895" y="266"/>
                </a:lnTo>
                <a:lnTo>
                  <a:pt x="630986" y="0"/>
                </a:lnTo>
                <a:lnTo>
                  <a:pt x="360997" y="0"/>
                </a:lnTo>
                <a:lnTo>
                  <a:pt x="350926" y="57721"/>
                </a:lnTo>
                <a:lnTo>
                  <a:pt x="593229" y="57721"/>
                </a:lnTo>
                <a:lnTo>
                  <a:pt x="573087" y="173012"/>
                </a:lnTo>
                <a:lnTo>
                  <a:pt x="330530" y="173012"/>
                </a:lnTo>
                <a:lnTo>
                  <a:pt x="310261" y="288302"/>
                </a:lnTo>
                <a:lnTo>
                  <a:pt x="367880" y="288302"/>
                </a:lnTo>
                <a:lnTo>
                  <a:pt x="377952" y="230581"/>
                </a:lnTo>
                <a:lnTo>
                  <a:pt x="592302" y="230581"/>
                </a:lnTo>
                <a:lnTo>
                  <a:pt x="621309" y="203390"/>
                </a:lnTo>
                <a:lnTo>
                  <a:pt x="651256" y="51879"/>
                </a:lnTo>
                <a:lnTo>
                  <a:pt x="652310" y="44056"/>
                </a:lnTo>
                <a:lnTo>
                  <a:pt x="652576" y="34099"/>
                </a:lnTo>
                <a:close/>
              </a:path>
            </a:pathLst>
          </a:custGeom>
          <a:solidFill>
            <a:srgbClr val="1644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2137" y="1734632"/>
            <a:ext cx="11399154" cy="7536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50825" y="477837"/>
            <a:ext cx="11685905" cy="50800"/>
          </a:xfrm>
          <a:custGeom>
            <a:avLst/>
            <a:gdLst/>
            <a:ahLst/>
            <a:cxnLst/>
            <a:rect l="l" t="t" r="r" b="b"/>
            <a:pathLst>
              <a:path w="11685905" h="50800">
                <a:moveTo>
                  <a:pt x="0" y="0"/>
                </a:moveTo>
                <a:lnTo>
                  <a:pt x="11685587" y="0"/>
                </a:lnTo>
                <a:lnTo>
                  <a:pt x="11685587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004B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50825" y="6457950"/>
            <a:ext cx="11685905" cy="38100"/>
          </a:xfrm>
          <a:custGeom>
            <a:avLst/>
            <a:gdLst/>
            <a:ahLst/>
            <a:cxnLst/>
            <a:rect l="l" t="t" r="r" b="b"/>
            <a:pathLst>
              <a:path w="11685905" h="38100">
                <a:moveTo>
                  <a:pt x="0" y="0"/>
                </a:moveTo>
                <a:lnTo>
                  <a:pt x="11685587" y="0"/>
                </a:lnTo>
                <a:lnTo>
                  <a:pt x="11685587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4B8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3651" y="6557061"/>
            <a:ext cx="175002" cy="21014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141298" y="6606539"/>
            <a:ext cx="118110" cy="119380"/>
          </a:xfrm>
          <a:custGeom>
            <a:avLst/>
            <a:gdLst/>
            <a:ahLst/>
            <a:cxnLst/>
            <a:rect l="l" t="t" r="r" b="b"/>
            <a:pathLst>
              <a:path w="118109" h="119379">
                <a:moveTo>
                  <a:pt x="117513" y="45720"/>
                </a:moveTo>
                <a:lnTo>
                  <a:pt x="72999" y="45720"/>
                </a:lnTo>
                <a:lnTo>
                  <a:pt x="72999" y="0"/>
                </a:lnTo>
                <a:lnTo>
                  <a:pt x="43586" y="0"/>
                </a:lnTo>
                <a:lnTo>
                  <a:pt x="43586" y="45720"/>
                </a:lnTo>
                <a:lnTo>
                  <a:pt x="0" y="45720"/>
                </a:lnTo>
                <a:lnTo>
                  <a:pt x="0" y="74930"/>
                </a:lnTo>
                <a:lnTo>
                  <a:pt x="43586" y="74930"/>
                </a:lnTo>
                <a:lnTo>
                  <a:pt x="43586" y="119380"/>
                </a:lnTo>
                <a:lnTo>
                  <a:pt x="72999" y="119380"/>
                </a:lnTo>
                <a:lnTo>
                  <a:pt x="72999" y="74930"/>
                </a:lnTo>
                <a:lnTo>
                  <a:pt x="117513" y="74930"/>
                </a:lnTo>
                <a:lnTo>
                  <a:pt x="117513" y="45720"/>
                </a:lnTo>
                <a:close/>
              </a:path>
            </a:pathLst>
          </a:custGeom>
          <a:solidFill>
            <a:srgbClr val="1644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82522" y="6548437"/>
            <a:ext cx="1088567" cy="229518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51460" y="6548437"/>
            <a:ext cx="652780" cy="288925"/>
          </a:xfrm>
          <a:custGeom>
            <a:avLst/>
            <a:gdLst/>
            <a:ahLst/>
            <a:cxnLst/>
            <a:rect l="l" t="t" r="r" b="b"/>
            <a:pathLst>
              <a:path w="652780" h="288925">
                <a:moveTo>
                  <a:pt x="332244" y="0"/>
                </a:moveTo>
                <a:lnTo>
                  <a:pt x="61861" y="0"/>
                </a:lnTo>
                <a:lnTo>
                  <a:pt x="58813" y="266"/>
                </a:lnTo>
                <a:lnTo>
                  <a:pt x="29273" y="31711"/>
                </a:lnTo>
                <a:lnTo>
                  <a:pt x="520" y="184023"/>
                </a:lnTo>
                <a:lnTo>
                  <a:pt x="0" y="191719"/>
                </a:lnTo>
                <a:lnTo>
                  <a:pt x="127" y="198882"/>
                </a:lnTo>
                <a:lnTo>
                  <a:pt x="20129" y="230581"/>
                </a:lnTo>
                <a:lnTo>
                  <a:pt x="291579" y="230581"/>
                </a:lnTo>
                <a:lnTo>
                  <a:pt x="301777" y="173012"/>
                </a:lnTo>
                <a:lnTo>
                  <a:pt x="59474" y="173012"/>
                </a:lnTo>
                <a:lnTo>
                  <a:pt x="79616" y="57721"/>
                </a:lnTo>
                <a:lnTo>
                  <a:pt x="322046" y="57721"/>
                </a:lnTo>
                <a:lnTo>
                  <a:pt x="332244" y="0"/>
                </a:lnTo>
                <a:close/>
              </a:path>
              <a:path w="652780" h="288925">
                <a:moveTo>
                  <a:pt x="652576" y="34099"/>
                </a:moveTo>
                <a:lnTo>
                  <a:pt x="633895" y="266"/>
                </a:lnTo>
                <a:lnTo>
                  <a:pt x="630986" y="0"/>
                </a:lnTo>
                <a:lnTo>
                  <a:pt x="360997" y="0"/>
                </a:lnTo>
                <a:lnTo>
                  <a:pt x="350926" y="57721"/>
                </a:lnTo>
                <a:lnTo>
                  <a:pt x="593229" y="57721"/>
                </a:lnTo>
                <a:lnTo>
                  <a:pt x="573087" y="173012"/>
                </a:lnTo>
                <a:lnTo>
                  <a:pt x="330530" y="173012"/>
                </a:lnTo>
                <a:lnTo>
                  <a:pt x="310261" y="288302"/>
                </a:lnTo>
                <a:lnTo>
                  <a:pt x="367880" y="288302"/>
                </a:lnTo>
                <a:lnTo>
                  <a:pt x="377952" y="230581"/>
                </a:lnTo>
                <a:lnTo>
                  <a:pt x="592302" y="230581"/>
                </a:lnTo>
                <a:lnTo>
                  <a:pt x="621309" y="203390"/>
                </a:lnTo>
                <a:lnTo>
                  <a:pt x="651256" y="51879"/>
                </a:lnTo>
                <a:lnTo>
                  <a:pt x="652310" y="44056"/>
                </a:lnTo>
                <a:lnTo>
                  <a:pt x="652576" y="34099"/>
                </a:lnTo>
                <a:close/>
              </a:path>
            </a:pathLst>
          </a:custGeom>
          <a:solidFill>
            <a:srgbClr val="1644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8127" y="889635"/>
            <a:ext cx="4647565" cy="4514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92890" y="6523525"/>
            <a:ext cx="307975" cy="295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73988"/>
            <a:ext cx="12195175" cy="430618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12195175" cy="1323975"/>
            <a:chOff x="0" y="0"/>
            <a:chExt cx="12195175" cy="1323975"/>
          </a:xfrm>
        </p:grpSpPr>
        <p:sp>
          <p:nvSpPr>
            <p:cNvPr id="4" name="object 4"/>
            <p:cNvSpPr/>
            <p:nvPr/>
          </p:nvSpPr>
          <p:spPr>
            <a:xfrm>
              <a:off x="0" y="120604"/>
              <a:ext cx="12195175" cy="1203325"/>
            </a:xfrm>
            <a:custGeom>
              <a:avLst/>
              <a:gdLst/>
              <a:ahLst/>
              <a:cxnLst/>
              <a:rect l="l" t="t" r="r" b="b"/>
              <a:pathLst>
                <a:path w="12195175" h="1203325">
                  <a:moveTo>
                    <a:pt x="12195175" y="0"/>
                  </a:moveTo>
                  <a:lnTo>
                    <a:pt x="0" y="603875"/>
                  </a:lnTo>
                  <a:lnTo>
                    <a:pt x="0" y="1203021"/>
                  </a:lnTo>
                  <a:lnTo>
                    <a:pt x="161016" y="1182423"/>
                  </a:lnTo>
                  <a:lnTo>
                    <a:pt x="335466" y="1163235"/>
                  </a:lnTo>
                  <a:lnTo>
                    <a:pt x="557400" y="1142989"/>
                  </a:lnTo>
                  <a:lnTo>
                    <a:pt x="783443" y="1126586"/>
                  </a:lnTo>
                  <a:lnTo>
                    <a:pt x="1022918" y="1113241"/>
                  </a:lnTo>
                  <a:lnTo>
                    <a:pt x="1388915" y="1099516"/>
                  </a:lnTo>
                  <a:lnTo>
                    <a:pt x="1870352" y="1091132"/>
                  </a:lnTo>
                  <a:lnTo>
                    <a:pt x="5847751" y="1090051"/>
                  </a:lnTo>
                  <a:lnTo>
                    <a:pt x="6221497" y="1070709"/>
                  </a:lnTo>
                  <a:lnTo>
                    <a:pt x="6538493" y="1048572"/>
                  </a:lnTo>
                  <a:lnTo>
                    <a:pt x="6854423" y="1020594"/>
                  </a:lnTo>
                  <a:lnTo>
                    <a:pt x="7116625" y="992399"/>
                  </a:lnTo>
                  <a:lnTo>
                    <a:pt x="7377634" y="959411"/>
                  </a:lnTo>
                  <a:lnTo>
                    <a:pt x="7585444" y="929345"/>
                  </a:lnTo>
                  <a:lnTo>
                    <a:pt x="7792253" y="895826"/>
                  </a:lnTo>
                  <a:lnTo>
                    <a:pt x="8699996" y="743289"/>
                  </a:lnTo>
                  <a:lnTo>
                    <a:pt x="9389624" y="639797"/>
                  </a:lnTo>
                  <a:lnTo>
                    <a:pt x="9873789" y="575728"/>
                  </a:lnTo>
                  <a:lnTo>
                    <a:pt x="10252908" y="531991"/>
                  </a:lnTo>
                  <a:lnTo>
                    <a:pt x="10543816" y="503277"/>
                  </a:lnTo>
                  <a:lnTo>
                    <a:pt x="10812200" y="481474"/>
                  </a:lnTo>
                  <a:lnTo>
                    <a:pt x="11010831" y="468930"/>
                  </a:lnTo>
                  <a:lnTo>
                    <a:pt x="11150497" y="462343"/>
                  </a:lnTo>
                  <a:lnTo>
                    <a:pt x="11282235" y="458145"/>
                  </a:lnTo>
                  <a:lnTo>
                    <a:pt x="11406092" y="456313"/>
                  </a:lnTo>
                  <a:lnTo>
                    <a:pt x="12195175" y="456224"/>
                  </a:lnTo>
                  <a:lnTo>
                    <a:pt x="12195175" y="0"/>
                  </a:lnTo>
                  <a:close/>
                </a:path>
                <a:path w="12195175" h="1203325">
                  <a:moveTo>
                    <a:pt x="5847751" y="1090051"/>
                  </a:moveTo>
                  <a:lnTo>
                    <a:pt x="2164999" y="1090051"/>
                  </a:lnTo>
                  <a:lnTo>
                    <a:pt x="4580189" y="1114032"/>
                  </a:lnTo>
                  <a:lnTo>
                    <a:pt x="5214666" y="1108842"/>
                  </a:lnTo>
                  <a:lnTo>
                    <a:pt x="5691761" y="1096193"/>
                  </a:lnTo>
                  <a:lnTo>
                    <a:pt x="5847751" y="1090051"/>
                  </a:lnTo>
                  <a:close/>
                </a:path>
                <a:path w="12195175" h="1203325">
                  <a:moveTo>
                    <a:pt x="12195175" y="456224"/>
                  </a:moveTo>
                  <a:lnTo>
                    <a:pt x="11445634" y="456224"/>
                  </a:lnTo>
                  <a:lnTo>
                    <a:pt x="11484306" y="456393"/>
                  </a:lnTo>
                  <a:lnTo>
                    <a:pt x="11559052" y="457507"/>
                  </a:lnTo>
                  <a:lnTo>
                    <a:pt x="11630341" y="459647"/>
                  </a:lnTo>
                  <a:lnTo>
                    <a:pt x="11698187" y="462806"/>
                  </a:lnTo>
                  <a:lnTo>
                    <a:pt x="11762605" y="466976"/>
                  </a:lnTo>
                  <a:lnTo>
                    <a:pt x="11823606" y="472151"/>
                  </a:lnTo>
                  <a:lnTo>
                    <a:pt x="11881206" y="478323"/>
                  </a:lnTo>
                  <a:lnTo>
                    <a:pt x="11935417" y="485484"/>
                  </a:lnTo>
                  <a:lnTo>
                    <a:pt x="11986252" y="493629"/>
                  </a:lnTo>
                  <a:lnTo>
                    <a:pt x="12033726" y="502748"/>
                  </a:lnTo>
                  <a:lnTo>
                    <a:pt x="12077851" y="512836"/>
                  </a:lnTo>
                  <a:lnTo>
                    <a:pt x="12118641" y="523885"/>
                  </a:lnTo>
                  <a:lnTo>
                    <a:pt x="12156109" y="535887"/>
                  </a:lnTo>
                  <a:lnTo>
                    <a:pt x="12195175" y="550949"/>
                  </a:lnTo>
                  <a:lnTo>
                    <a:pt x="12195175" y="4562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5175" cy="988060"/>
            </a:xfrm>
            <a:custGeom>
              <a:avLst/>
              <a:gdLst/>
              <a:ahLst/>
              <a:cxnLst/>
              <a:rect l="l" t="t" r="r" b="b"/>
              <a:pathLst>
                <a:path w="12195175" h="988060">
                  <a:moveTo>
                    <a:pt x="8364292" y="856104"/>
                  </a:moveTo>
                  <a:lnTo>
                    <a:pt x="1081579" y="856104"/>
                  </a:lnTo>
                  <a:lnTo>
                    <a:pt x="1439908" y="859374"/>
                  </a:lnTo>
                  <a:lnTo>
                    <a:pt x="1919174" y="872350"/>
                  </a:lnTo>
                  <a:lnTo>
                    <a:pt x="3722067" y="955226"/>
                  </a:lnTo>
                  <a:lnTo>
                    <a:pt x="4565014" y="980569"/>
                  </a:lnTo>
                  <a:lnTo>
                    <a:pt x="5279199" y="987713"/>
                  </a:lnTo>
                  <a:lnTo>
                    <a:pt x="6081954" y="980181"/>
                  </a:lnTo>
                  <a:lnTo>
                    <a:pt x="6782162" y="960773"/>
                  </a:lnTo>
                  <a:lnTo>
                    <a:pt x="7363937" y="933730"/>
                  </a:lnTo>
                  <a:lnTo>
                    <a:pt x="7809198" y="904745"/>
                  </a:lnTo>
                  <a:lnTo>
                    <a:pt x="8209393" y="871264"/>
                  </a:lnTo>
                  <a:lnTo>
                    <a:pt x="8332163" y="859374"/>
                  </a:lnTo>
                  <a:lnTo>
                    <a:pt x="8364292" y="856104"/>
                  </a:lnTo>
                  <a:close/>
                </a:path>
                <a:path w="12195175" h="988060">
                  <a:moveTo>
                    <a:pt x="10984323" y="0"/>
                  </a:moveTo>
                  <a:lnTo>
                    <a:pt x="0" y="0"/>
                  </a:lnTo>
                  <a:lnTo>
                    <a:pt x="0" y="885059"/>
                  </a:lnTo>
                  <a:lnTo>
                    <a:pt x="368897" y="868559"/>
                  </a:lnTo>
                  <a:lnTo>
                    <a:pt x="756954" y="858571"/>
                  </a:lnTo>
                  <a:lnTo>
                    <a:pt x="8364292" y="856104"/>
                  </a:lnTo>
                  <a:lnTo>
                    <a:pt x="8679809" y="821040"/>
                  </a:lnTo>
                  <a:lnTo>
                    <a:pt x="8940971" y="787188"/>
                  </a:lnTo>
                  <a:lnTo>
                    <a:pt x="9179648" y="752010"/>
                  </a:lnTo>
                  <a:lnTo>
                    <a:pt x="9398159" y="715978"/>
                  </a:lnTo>
                  <a:lnTo>
                    <a:pt x="9637016" y="672279"/>
                  </a:lnTo>
                  <a:lnTo>
                    <a:pt x="9955876" y="607489"/>
                  </a:lnTo>
                  <a:lnTo>
                    <a:pt x="10472810" y="496505"/>
                  </a:lnTo>
                  <a:lnTo>
                    <a:pt x="10614148" y="468849"/>
                  </a:lnTo>
                  <a:lnTo>
                    <a:pt x="10726611" y="448945"/>
                  </a:lnTo>
                  <a:lnTo>
                    <a:pt x="10811381" y="435472"/>
                  </a:lnTo>
                  <a:lnTo>
                    <a:pt x="10929881" y="418731"/>
                  </a:lnTo>
                  <a:lnTo>
                    <a:pt x="11017296" y="407453"/>
                  </a:lnTo>
                  <a:lnTo>
                    <a:pt x="11102039" y="397388"/>
                  </a:lnTo>
                  <a:lnTo>
                    <a:pt x="11184084" y="388478"/>
                  </a:lnTo>
                  <a:lnTo>
                    <a:pt x="11263405" y="380666"/>
                  </a:lnTo>
                  <a:lnTo>
                    <a:pt x="11413775" y="368104"/>
                  </a:lnTo>
                  <a:lnTo>
                    <a:pt x="11552946" y="359242"/>
                  </a:lnTo>
                  <a:lnTo>
                    <a:pt x="11618386" y="356049"/>
                  </a:lnTo>
                  <a:lnTo>
                    <a:pt x="11740261" y="351877"/>
                  </a:lnTo>
                  <a:lnTo>
                    <a:pt x="11850548" y="350249"/>
                  </a:lnTo>
                  <a:lnTo>
                    <a:pt x="12195175" y="350247"/>
                  </a:lnTo>
                  <a:lnTo>
                    <a:pt x="12195175" y="520"/>
                  </a:lnTo>
                  <a:lnTo>
                    <a:pt x="10984323" y="0"/>
                  </a:lnTo>
                  <a:close/>
                </a:path>
                <a:path w="12195175" h="988060">
                  <a:moveTo>
                    <a:pt x="12195175" y="350247"/>
                  </a:moveTo>
                  <a:lnTo>
                    <a:pt x="11901238" y="350247"/>
                  </a:lnTo>
                  <a:lnTo>
                    <a:pt x="11993584" y="351577"/>
                  </a:lnTo>
                  <a:lnTo>
                    <a:pt x="12073717" y="354305"/>
                  </a:lnTo>
                  <a:lnTo>
                    <a:pt x="12109217" y="356054"/>
                  </a:lnTo>
                  <a:lnTo>
                    <a:pt x="12141434" y="357970"/>
                  </a:lnTo>
                  <a:lnTo>
                    <a:pt x="12170573" y="360009"/>
                  </a:lnTo>
                  <a:lnTo>
                    <a:pt x="12195175" y="362000"/>
                  </a:lnTo>
                  <a:lnTo>
                    <a:pt x="12195175" y="350247"/>
                  </a:lnTo>
                  <a:close/>
                </a:path>
              </a:pathLst>
            </a:custGeom>
            <a:solidFill>
              <a:srgbClr val="004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395" y="188912"/>
              <a:ext cx="195516" cy="1619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395" y="476250"/>
              <a:ext cx="195516" cy="1619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804" y="333375"/>
              <a:ext cx="195008" cy="161925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3819525" y="3111500"/>
            <a:ext cx="4838700" cy="76200"/>
          </a:xfrm>
          <a:custGeom>
            <a:avLst/>
            <a:gdLst/>
            <a:ahLst/>
            <a:cxnLst/>
            <a:rect l="l" t="t" r="r" b="b"/>
            <a:pathLst>
              <a:path w="4838700" h="76200">
                <a:moveTo>
                  <a:pt x="4800600" y="0"/>
                </a:moveTo>
                <a:lnTo>
                  <a:pt x="4785768" y="2993"/>
                </a:lnTo>
                <a:lnTo>
                  <a:pt x="4773658" y="11158"/>
                </a:lnTo>
                <a:lnTo>
                  <a:pt x="4765493" y="23268"/>
                </a:lnTo>
                <a:lnTo>
                  <a:pt x="4762500" y="38100"/>
                </a:lnTo>
                <a:lnTo>
                  <a:pt x="4765493" y="52931"/>
                </a:lnTo>
                <a:lnTo>
                  <a:pt x="4773658" y="65041"/>
                </a:lnTo>
                <a:lnTo>
                  <a:pt x="4785768" y="73206"/>
                </a:lnTo>
                <a:lnTo>
                  <a:pt x="4800600" y="76200"/>
                </a:lnTo>
                <a:lnTo>
                  <a:pt x="4815431" y="73206"/>
                </a:lnTo>
                <a:lnTo>
                  <a:pt x="4827541" y="65041"/>
                </a:lnTo>
                <a:lnTo>
                  <a:pt x="4835706" y="52931"/>
                </a:lnTo>
                <a:lnTo>
                  <a:pt x="4836136" y="50800"/>
                </a:lnTo>
                <a:lnTo>
                  <a:pt x="4775200" y="50800"/>
                </a:lnTo>
                <a:lnTo>
                  <a:pt x="4775200" y="25400"/>
                </a:lnTo>
                <a:lnTo>
                  <a:pt x="4836136" y="25400"/>
                </a:lnTo>
                <a:lnTo>
                  <a:pt x="4835706" y="23268"/>
                </a:lnTo>
                <a:lnTo>
                  <a:pt x="4827541" y="11158"/>
                </a:lnTo>
                <a:lnTo>
                  <a:pt x="4815431" y="2993"/>
                </a:lnTo>
                <a:lnTo>
                  <a:pt x="4800600" y="0"/>
                </a:lnTo>
                <a:close/>
              </a:path>
              <a:path w="4838700" h="76200">
                <a:moveTo>
                  <a:pt x="4800600" y="25400"/>
                </a:moveTo>
                <a:lnTo>
                  <a:pt x="4775200" y="25400"/>
                </a:lnTo>
                <a:lnTo>
                  <a:pt x="4775200" y="50800"/>
                </a:lnTo>
                <a:lnTo>
                  <a:pt x="4800600" y="50800"/>
                </a:lnTo>
                <a:lnTo>
                  <a:pt x="4800600" y="25400"/>
                </a:lnTo>
                <a:close/>
              </a:path>
              <a:path w="4838700" h="76200">
                <a:moveTo>
                  <a:pt x="4836136" y="25400"/>
                </a:moveTo>
                <a:lnTo>
                  <a:pt x="4800600" y="25400"/>
                </a:lnTo>
                <a:lnTo>
                  <a:pt x="4800600" y="50800"/>
                </a:lnTo>
                <a:lnTo>
                  <a:pt x="4836136" y="50800"/>
                </a:lnTo>
                <a:lnTo>
                  <a:pt x="4838700" y="38100"/>
                </a:lnTo>
                <a:lnTo>
                  <a:pt x="4836136" y="25400"/>
                </a:lnTo>
                <a:close/>
              </a:path>
              <a:path w="4838700" h="76200">
                <a:moveTo>
                  <a:pt x="25400" y="25400"/>
                </a:moveTo>
                <a:lnTo>
                  <a:pt x="0" y="25400"/>
                </a:lnTo>
                <a:lnTo>
                  <a:pt x="0" y="50800"/>
                </a:lnTo>
                <a:lnTo>
                  <a:pt x="25400" y="50800"/>
                </a:lnTo>
                <a:lnTo>
                  <a:pt x="25400" y="25400"/>
                </a:lnTo>
                <a:close/>
              </a:path>
              <a:path w="4838700" h="76200">
                <a:moveTo>
                  <a:pt x="76200" y="25400"/>
                </a:moveTo>
                <a:lnTo>
                  <a:pt x="50800" y="254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close/>
              </a:path>
              <a:path w="4838700" h="76200">
                <a:moveTo>
                  <a:pt x="127000" y="25400"/>
                </a:moveTo>
                <a:lnTo>
                  <a:pt x="101600" y="25400"/>
                </a:lnTo>
                <a:lnTo>
                  <a:pt x="101600" y="50800"/>
                </a:lnTo>
                <a:lnTo>
                  <a:pt x="127000" y="50800"/>
                </a:lnTo>
                <a:lnTo>
                  <a:pt x="127000" y="25400"/>
                </a:lnTo>
                <a:close/>
              </a:path>
              <a:path w="4838700" h="76200">
                <a:moveTo>
                  <a:pt x="177800" y="25400"/>
                </a:moveTo>
                <a:lnTo>
                  <a:pt x="152400" y="25400"/>
                </a:lnTo>
                <a:lnTo>
                  <a:pt x="152400" y="50800"/>
                </a:lnTo>
                <a:lnTo>
                  <a:pt x="177800" y="50800"/>
                </a:lnTo>
                <a:lnTo>
                  <a:pt x="177800" y="25400"/>
                </a:lnTo>
                <a:close/>
              </a:path>
              <a:path w="4838700" h="76200">
                <a:moveTo>
                  <a:pt x="228600" y="25400"/>
                </a:moveTo>
                <a:lnTo>
                  <a:pt x="203200" y="25400"/>
                </a:lnTo>
                <a:lnTo>
                  <a:pt x="203200" y="50800"/>
                </a:lnTo>
                <a:lnTo>
                  <a:pt x="228600" y="50800"/>
                </a:lnTo>
                <a:lnTo>
                  <a:pt x="228600" y="25400"/>
                </a:lnTo>
                <a:close/>
              </a:path>
              <a:path w="4838700" h="76200">
                <a:moveTo>
                  <a:pt x="279400" y="25400"/>
                </a:moveTo>
                <a:lnTo>
                  <a:pt x="254000" y="25400"/>
                </a:lnTo>
                <a:lnTo>
                  <a:pt x="254000" y="50800"/>
                </a:lnTo>
                <a:lnTo>
                  <a:pt x="279400" y="50800"/>
                </a:lnTo>
                <a:lnTo>
                  <a:pt x="279400" y="25400"/>
                </a:lnTo>
                <a:close/>
              </a:path>
              <a:path w="4838700" h="76200">
                <a:moveTo>
                  <a:pt x="330200" y="25400"/>
                </a:moveTo>
                <a:lnTo>
                  <a:pt x="304800" y="254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close/>
              </a:path>
              <a:path w="4838700" h="76200">
                <a:moveTo>
                  <a:pt x="381000" y="25400"/>
                </a:moveTo>
                <a:lnTo>
                  <a:pt x="355600" y="25400"/>
                </a:lnTo>
                <a:lnTo>
                  <a:pt x="355600" y="50800"/>
                </a:lnTo>
                <a:lnTo>
                  <a:pt x="381000" y="50800"/>
                </a:lnTo>
                <a:lnTo>
                  <a:pt x="381000" y="25400"/>
                </a:lnTo>
                <a:close/>
              </a:path>
              <a:path w="4838700" h="76200">
                <a:moveTo>
                  <a:pt x="431800" y="25400"/>
                </a:moveTo>
                <a:lnTo>
                  <a:pt x="406400" y="25400"/>
                </a:lnTo>
                <a:lnTo>
                  <a:pt x="406400" y="50800"/>
                </a:lnTo>
                <a:lnTo>
                  <a:pt x="431800" y="50800"/>
                </a:lnTo>
                <a:lnTo>
                  <a:pt x="431800" y="25400"/>
                </a:lnTo>
                <a:close/>
              </a:path>
              <a:path w="4838700" h="76200">
                <a:moveTo>
                  <a:pt x="482600" y="25400"/>
                </a:moveTo>
                <a:lnTo>
                  <a:pt x="457200" y="25400"/>
                </a:lnTo>
                <a:lnTo>
                  <a:pt x="457200" y="50800"/>
                </a:lnTo>
                <a:lnTo>
                  <a:pt x="482600" y="50800"/>
                </a:lnTo>
                <a:lnTo>
                  <a:pt x="482600" y="25400"/>
                </a:lnTo>
                <a:close/>
              </a:path>
              <a:path w="4838700" h="76200">
                <a:moveTo>
                  <a:pt x="533400" y="25400"/>
                </a:moveTo>
                <a:lnTo>
                  <a:pt x="508000" y="25400"/>
                </a:lnTo>
                <a:lnTo>
                  <a:pt x="508000" y="50800"/>
                </a:lnTo>
                <a:lnTo>
                  <a:pt x="533400" y="50800"/>
                </a:lnTo>
                <a:lnTo>
                  <a:pt x="533400" y="25400"/>
                </a:lnTo>
                <a:close/>
              </a:path>
              <a:path w="4838700" h="76200">
                <a:moveTo>
                  <a:pt x="584200" y="25400"/>
                </a:moveTo>
                <a:lnTo>
                  <a:pt x="558800" y="25400"/>
                </a:lnTo>
                <a:lnTo>
                  <a:pt x="558800" y="50800"/>
                </a:lnTo>
                <a:lnTo>
                  <a:pt x="584200" y="50800"/>
                </a:lnTo>
                <a:lnTo>
                  <a:pt x="584200" y="25400"/>
                </a:lnTo>
                <a:close/>
              </a:path>
              <a:path w="4838700" h="76200">
                <a:moveTo>
                  <a:pt x="635000" y="25400"/>
                </a:moveTo>
                <a:lnTo>
                  <a:pt x="609600" y="25400"/>
                </a:lnTo>
                <a:lnTo>
                  <a:pt x="609600" y="50800"/>
                </a:lnTo>
                <a:lnTo>
                  <a:pt x="635000" y="50800"/>
                </a:lnTo>
                <a:lnTo>
                  <a:pt x="635000" y="25400"/>
                </a:lnTo>
                <a:close/>
              </a:path>
              <a:path w="4838700" h="76200">
                <a:moveTo>
                  <a:pt x="685800" y="25400"/>
                </a:moveTo>
                <a:lnTo>
                  <a:pt x="660400" y="25400"/>
                </a:lnTo>
                <a:lnTo>
                  <a:pt x="660400" y="50800"/>
                </a:lnTo>
                <a:lnTo>
                  <a:pt x="685800" y="50800"/>
                </a:lnTo>
                <a:lnTo>
                  <a:pt x="685800" y="25400"/>
                </a:lnTo>
                <a:close/>
              </a:path>
              <a:path w="4838700" h="76200">
                <a:moveTo>
                  <a:pt x="736600" y="25400"/>
                </a:moveTo>
                <a:lnTo>
                  <a:pt x="711200" y="25400"/>
                </a:lnTo>
                <a:lnTo>
                  <a:pt x="711200" y="50800"/>
                </a:lnTo>
                <a:lnTo>
                  <a:pt x="736600" y="50800"/>
                </a:lnTo>
                <a:lnTo>
                  <a:pt x="736600" y="25400"/>
                </a:lnTo>
                <a:close/>
              </a:path>
              <a:path w="4838700" h="76200">
                <a:moveTo>
                  <a:pt x="787400" y="25400"/>
                </a:moveTo>
                <a:lnTo>
                  <a:pt x="762000" y="25400"/>
                </a:lnTo>
                <a:lnTo>
                  <a:pt x="762000" y="50800"/>
                </a:lnTo>
                <a:lnTo>
                  <a:pt x="787400" y="50800"/>
                </a:lnTo>
                <a:lnTo>
                  <a:pt x="787400" y="25400"/>
                </a:lnTo>
                <a:close/>
              </a:path>
              <a:path w="4838700" h="76200">
                <a:moveTo>
                  <a:pt x="838200" y="25400"/>
                </a:moveTo>
                <a:lnTo>
                  <a:pt x="812800" y="25400"/>
                </a:lnTo>
                <a:lnTo>
                  <a:pt x="812800" y="50800"/>
                </a:lnTo>
                <a:lnTo>
                  <a:pt x="838200" y="50800"/>
                </a:lnTo>
                <a:lnTo>
                  <a:pt x="838200" y="25400"/>
                </a:lnTo>
                <a:close/>
              </a:path>
              <a:path w="4838700" h="76200">
                <a:moveTo>
                  <a:pt x="889000" y="25400"/>
                </a:moveTo>
                <a:lnTo>
                  <a:pt x="863600" y="25400"/>
                </a:lnTo>
                <a:lnTo>
                  <a:pt x="863600" y="50800"/>
                </a:lnTo>
                <a:lnTo>
                  <a:pt x="889000" y="50800"/>
                </a:lnTo>
                <a:lnTo>
                  <a:pt x="889000" y="25400"/>
                </a:lnTo>
                <a:close/>
              </a:path>
              <a:path w="4838700" h="76200">
                <a:moveTo>
                  <a:pt x="939800" y="25400"/>
                </a:moveTo>
                <a:lnTo>
                  <a:pt x="914400" y="25400"/>
                </a:lnTo>
                <a:lnTo>
                  <a:pt x="914400" y="50800"/>
                </a:lnTo>
                <a:lnTo>
                  <a:pt x="939800" y="50800"/>
                </a:lnTo>
                <a:lnTo>
                  <a:pt x="939800" y="25400"/>
                </a:lnTo>
                <a:close/>
              </a:path>
              <a:path w="4838700" h="76200">
                <a:moveTo>
                  <a:pt x="990600" y="25400"/>
                </a:moveTo>
                <a:lnTo>
                  <a:pt x="965200" y="25400"/>
                </a:lnTo>
                <a:lnTo>
                  <a:pt x="965200" y="50800"/>
                </a:lnTo>
                <a:lnTo>
                  <a:pt x="990600" y="50800"/>
                </a:lnTo>
                <a:lnTo>
                  <a:pt x="990600" y="25400"/>
                </a:lnTo>
                <a:close/>
              </a:path>
              <a:path w="4838700" h="76200">
                <a:moveTo>
                  <a:pt x="1041400" y="25400"/>
                </a:moveTo>
                <a:lnTo>
                  <a:pt x="1016000" y="25400"/>
                </a:lnTo>
                <a:lnTo>
                  <a:pt x="1016000" y="50800"/>
                </a:lnTo>
                <a:lnTo>
                  <a:pt x="1041400" y="50800"/>
                </a:lnTo>
                <a:lnTo>
                  <a:pt x="1041400" y="25400"/>
                </a:lnTo>
                <a:close/>
              </a:path>
              <a:path w="4838700" h="76200">
                <a:moveTo>
                  <a:pt x="1092200" y="25400"/>
                </a:moveTo>
                <a:lnTo>
                  <a:pt x="1066800" y="25400"/>
                </a:lnTo>
                <a:lnTo>
                  <a:pt x="1066800" y="50800"/>
                </a:lnTo>
                <a:lnTo>
                  <a:pt x="1092200" y="50800"/>
                </a:lnTo>
                <a:lnTo>
                  <a:pt x="1092200" y="25400"/>
                </a:lnTo>
                <a:close/>
              </a:path>
              <a:path w="4838700" h="76200">
                <a:moveTo>
                  <a:pt x="1143000" y="25400"/>
                </a:moveTo>
                <a:lnTo>
                  <a:pt x="1117600" y="25400"/>
                </a:lnTo>
                <a:lnTo>
                  <a:pt x="1117600" y="50800"/>
                </a:lnTo>
                <a:lnTo>
                  <a:pt x="1143000" y="50800"/>
                </a:lnTo>
                <a:lnTo>
                  <a:pt x="1143000" y="25400"/>
                </a:lnTo>
                <a:close/>
              </a:path>
              <a:path w="4838700" h="76200">
                <a:moveTo>
                  <a:pt x="1193800" y="25400"/>
                </a:moveTo>
                <a:lnTo>
                  <a:pt x="1168400" y="25400"/>
                </a:lnTo>
                <a:lnTo>
                  <a:pt x="1168400" y="50800"/>
                </a:lnTo>
                <a:lnTo>
                  <a:pt x="1193800" y="50800"/>
                </a:lnTo>
                <a:lnTo>
                  <a:pt x="1193800" y="25400"/>
                </a:lnTo>
                <a:close/>
              </a:path>
              <a:path w="4838700" h="76200">
                <a:moveTo>
                  <a:pt x="1244600" y="25400"/>
                </a:moveTo>
                <a:lnTo>
                  <a:pt x="1219200" y="25400"/>
                </a:lnTo>
                <a:lnTo>
                  <a:pt x="1219200" y="50800"/>
                </a:lnTo>
                <a:lnTo>
                  <a:pt x="1244600" y="50800"/>
                </a:lnTo>
                <a:lnTo>
                  <a:pt x="1244600" y="25400"/>
                </a:lnTo>
                <a:close/>
              </a:path>
              <a:path w="4838700" h="76200">
                <a:moveTo>
                  <a:pt x="1295400" y="25400"/>
                </a:moveTo>
                <a:lnTo>
                  <a:pt x="1270000" y="25400"/>
                </a:lnTo>
                <a:lnTo>
                  <a:pt x="1270000" y="50800"/>
                </a:lnTo>
                <a:lnTo>
                  <a:pt x="1295400" y="50800"/>
                </a:lnTo>
                <a:lnTo>
                  <a:pt x="1295400" y="25400"/>
                </a:lnTo>
                <a:close/>
              </a:path>
              <a:path w="4838700" h="76200">
                <a:moveTo>
                  <a:pt x="1346200" y="25400"/>
                </a:moveTo>
                <a:lnTo>
                  <a:pt x="1320800" y="25400"/>
                </a:lnTo>
                <a:lnTo>
                  <a:pt x="1320800" y="50800"/>
                </a:lnTo>
                <a:lnTo>
                  <a:pt x="1346200" y="50800"/>
                </a:lnTo>
                <a:lnTo>
                  <a:pt x="1346200" y="25400"/>
                </a:lnTo>
                <a:close/>
              </a:path>
              <a:path w="4838700" h="76200">
                <a:moveTo>
                  <a:pt x="1397000" y="25400"/>
                </a:moveTo>
                <a:lnTo>
                  <a:pt x="1371600" y="25400"/>
                </a:lnTo>
                <a:lnTo>
                  <a:pt x="1371600" y="50800"/>
                </a:lnTo>
                <a:lnTo>
                  <a:pt x="1397000" y="50800"/>
                </a:lnTo>
                <a:lnTo>
                  <a:pt x="1397000" y="25400"/>
                </a:lnTo>
                <a:close/>
              </a:path>
              <a:path w="4838700" h="76200">
                <a:moveTo>
                  <a:pt x="1447800" y="25400"/>
                </a:moveTo>
                <a:lnTo>
                  <a:pt x="1422400" y="25400"/>
                </a:lnTo>
                <a:lnTo>
                  <a:pt x="1422400" y="50800"/>
                </a:lnTo>
                <a:lnTo>
                  <a:pt x="1447800" y="50800"/>
                </a:lnTo>
                <a:lnTo>
                  <a:pt x="1447800" y="25400"/>
                </a:lnTo>
                <a:close/>
              </a:path>
              <a:path w="4838700" h="76200">
                <a:moveTo>
                  <a:pt x="1498600" y="25400"/>
                </a:moveTo>
                <a:lnTo>
                  <a:pt x="1473200" y="25400"/>
                </a:lnTo>
                <a:lnTo>
                  <a:pt x="1473200" y="50800"/>
                </a:lnTo>
                <a:lnTo>
                  <a:pt x="1498600" y="50800"/>
                </a:lnTo>
                <a:lnTo>
                  <a:pt x="1498600" y="25400"/>
                </a:lnTo>
                <a:close/>
              </a:path>
              <a:path w="4838700" h="76200">
                <a:moveTo>
                  <a:pt x="1549400" y="25400"/>
                </a:moveTo>
                <a:lnTo>
                  <a:pt x="1524000" y="25400"/>
                </a:lnTo>
                <a:lnTo>
                  <a:pt x="1524000" y="50800"/>
                </a:lnTo>
                <a:lnTo>
                  <a:pt x="1549400" y="50800"/>
                </a:lnTo>
                <a:lnTo>
                  <a:pt x="1549400" y="25400"/>
                </a:lnTo>
                <a:close/>
              </a:path>
              <a:path w="4838700" h="76200">
                <a:moveTo>
                  <a:pt x="1600200" y="25400"/>
                </a:moveTo>
                <a:lnTo>
                  <a:pt x="1574800" y="25400"/>
                </a:lnTo>
                <a:lnTo>
                  <a:pt x="1574800" y="50800"/>
                </a:lnTo>
                <a:lnTo>
                  <a:pt x="1600200" y="50800"/>
                </a:lnTo>
                <a:lnTo>
                  <a:pt x="1600200" y="25400"/>
                </a:lnTo>
                <a:close/>
              </a:path>
              <a:path w="4838700" h="76200">
                <a:moveTo>
                  <a:pt x="1651000" y="25400"/>
                </a:moveTo>
                <a:lnTo>
                  <a:pt x="1625600" y="25400"/>
                </a:lnTo>
                <a:lnTo>
                  <a:pt x="1625600" y="50800"/>
                </a:lnTo>
                <a:lnTo>
                  <a:pt x="1651000" y="50800"/>
                </a:lnTo>
                <a:lnTo>
                  <a:pt x="1651000" y="25400"/>
                </a:lnTo>
                <a:close/>
              </a:path>
              <a:path w="4838700" h="76200">
                <a:moveTo>
                  <a:pt x="1701800" y="25400"/>
                </a:moveTo>
                <a:lnTo>
                  <a:pt x="1676400" y="25400"/>
                </a:lnTo>
                <a:lnTo>
                  <a:pt x="1676400" y="50800"/>
                </a:lnTo>
                <a:lnTo>
                  <a:pt x="1701800" y="50800"/>
                </a:lnTo>
                <a:lnTo>
                  <a:pt x="1701800" y="25400"/>
                </a:lnTo>
                <a:close/>
              </a:path>
              <a:path w="4838700" h="76200">
                <a:moveTo>
                  <a:pt x="1752600" y="25400"/>
                </a:moveTo>
                <a:lnTo>
                  <a:pt x="1727200" y="25400"/>
                </a:lnTo>
                <a:lnTo>
                  <a:pt x="1727200" y="50800"/>
                </a:lnTo>
                <a:lnTo>
                  <a:pt x="1752600" y="50800"/>
                </a:lnTo>
                <a:lnTo>
                  <a:pt x="1752600" y="25400"/>
                </a:lnTo>
                <a:close/>
              </a:path>
              <a:path w="4838700" h="76200">
                <a:moveTo>
                  <a:pt x="1803400" y="25400"/>
                </a:moveTo>
                <a:lnTo>
                  <a:pt x="1778000" y="25400"/>
                </a:lnTo>
                <a:lnTo>
                  <a:pt x="1778000" y="50800"/>
                </a:lnTo>
                <a:lnTo>
                  <a:pt x="1803400" y="50800"/>
                </a:lnTo>
                <a:lnTo>
                  <a:pt x="1803400" y="25400"/>
                </a:lnTo>
                <a:close/>
              </a:path>
              <a:path w="4838700" h="76200">
                <a:moveTo>
                  <a:pt x="1854200" y="25400"/>
                </a:moveTo>
                <a:lnTo>
                  <a:pt x="1828800" y="25400"/>
                </a:lnTo>
                <a:lnTo>
                  <a:pt x="1828800" y="50800"/>
                </a:lnTo>
                <a:lnTo>
                  <a:pt x="1854200" y="50800"/>
                </a:lnTo>
                <a:lnTo>
                  <a:pt x="1854200" y="25400"/>
                </a:lnTo>
                <a:close/>
              </a:path>
              <a:path w="4838700" h="76200">
                <a:moveTo>
                  <a:pt x="1905000" y="25400"/>
                </a:moveTo>
                <a:lnTo>
                  <a:pt x="1879600" y="25400"/>
                </a:lnTo>
                <a:lnTo>
                  <a:pt x="1879600" y="50800"/>
                </a:lnTo>
                <a:lnTo>
                  <a:pt x="1905000" y="50800"/>
                </a:lnTo>
                <a:lnTo>
                  <a:pt x="1905000" y="25400"/>
                </a:lnTo>
                <a:close/>
              </a:path>
              <a:path w="4838700" h="76200">
                <a:moveTo>
                  <a:pt x="1955800" y="25400"/>
                </a:moveTo>
                <a:lnTo>
                  <a:pt x="1930400" y="25400"/>
                </a:lnTo>
                <a:lnTo>
                  <a:pt x="1930400" y="50800"/>
                </a:lnTo>
                <a:lnTo>
                  <a:pt x="1955800" y="50800"/>
                </a:lnTo>
                <a:lnTo>
                  <a:pt x="1955800" y="25400"/>
                </a:lnTo>
                <a:close/>
              </a:path>
              <a:path w="4838700" h="76200">
                <a:moveTo>
                  <a:pt x="2006600" y="25400"/>
                </a:moveTo>
                <a:lnTo>
                  <a:pt x="1981200" y="25400"/>
                </a:lnTo>
                <a:lnTo>
                  <a:pt x="1981200" y="50800"/>
                </a:lnTo>
                <a:lnTo>
                  <a:pt x="2006600" y="50800"/>
                </a:lnTo>
                <a:lnTo>
                  <a:pt x="2006600" y="25400"/>
                </a:lnTo>
                <a:close/>
              </a:path>
              <a:path w="4838700" h="76200">
                <a:moveTo>
                  <a:pt x="2057400" y="25400"/>
                </a:moveTo>
                <a:lnTo>
                  <a:pt x="2032000" y="25400"/>
                </a:lnTo>
                <a:lnTo>
                  <a:pt x="2032000" y="50800"/>
                </a:lnTo>
                <a:lnTo>
                  <a:pt x="2057400" y="50800"/>
                </a:lnTo>
                <a:lnTo>
                  <a:pt x="2057400" y="25400"/>
                </a:lnTo>
                <a:close/>
              </a:path>
              <a:path w="4838700" h="76200">
                <a:moveTo>
                  <a:pt x="2108200" y="25400"/>
                </a:moveTo>
                <a:lnTo>
                  <a:pt x="2082800" y="25400"/>
                </a:lnTo>
                <a:lnTo>
                  <a:pt x="2082800" y="50800"/>
                </a:lnTo>
                <a:lnTo>
                  <a:pt x="2108200" y="50800"/>
                </a:lnTo>
                <a:lnTo>
                  <a:pt x="2108200" y="25400"/>
                </a:lnTo>
                <a:close/>
              </a:path>
              <a:path w="4838700" h="76200">
                <a:moveTo>
                  <a:pt x="2159000" y="25400"/>
                </a:moveTo>
                <a:lnTo>
                  <a:pt x="2133600" y="25400"/>
                </a:lnTo>
                <a:lnTo>
                  <a:pt x="2133600" y="50800"/>
                </a:lnTo>
                <a:lnTo>
                  <a:pt x="2159000" y="50800"/>
                </a:lnTo>
                <a:lnTo>
                  <a:pt x="2159000" y="25400"/>
                </a:lnTo>
                <a:close/>
              </a:path>
              <a:path w="4838700" h="76200">
                <a:moveTo>
                  <a:pt x="2209800" y="25400"/>
                </a:moveTo>
                <a:lnTo>
                  <a:pt x="2184400" y="25400"/>
                </a:lnTo>
                <a:lnTo>
                  <a:pt x="2184400" y="50800"/>
                </a:lnTo>
                <a:lnTo>
                  <a:pt x="2209800" y="50800"/>
                </a:lnTo>
                <a:lnTo>
                  <a:pt x="2209800" y="25400"/>
                </a:lnTo>
                <a:close/>
              </a:path>
              <a:path w="4838700" h="76200">
                <a:moveTo>
                  <a:pt x="2260600" y="25400"/>
                </a:moveTo>
                <a:lnTo>
                  <a:pt x="2235200" y="25400"/>
                </a:lnTo>
                <a:lnTo>
                  <a:pt x="2235200" y="50800"/>
                </a:lnTo>
                <a:lnTo>
                  <a:pt x="2260600" y="50800"/>
                </a:lnTo>
                <a:lnTo>
                  <a:pt x="2260600" y="25400"/>
                </a:lnTo>
                <a:close/>
              </a:path>
              <a:path w="4838700" h="76200">
                <a:moveTo>
                  <a:pt x="2311400" y="25400"/>
                </a:moveTo>
                <a:lnTo>
                  <a:pt x="2286000" y="25400"/>
                </a:lnTo>
                <a:lnTo>
                  <a:pt x="2286000" y="50800"/>
                </a:lnTo>
                <a:lnTo>
                  <a:pt x="2311400" y="50800"/>
                </a:lnTo>
                <a:lnTo>
                  <a:pt x="2311400" y="25400"/>
                </a:lnTo>
                <a:close/>
              </a:path>
              <a:path w="4838700" h="76200">
                <a:moveTo>
                  <a:pt x="2362200" y="25400"/>
                </a:moveTo>
                <a:lnTo>
                  <a:pt x="2336800" y="25400"/>
                </a:lnTo>
                <a:lnTo>
                  <a:pt x="2336800" y="50800"/>
                </a:lnTo>
                <a:lnTo>
                  <a:pt x="2362200" y="50800"/>
                </a:lnTo>
                <a:lnTo>
                  <a:pt x="2362200" y="25400"/>
                </a:lnTo>
                <a:close/>
              </a:path>
              <a:path w="4838700" h="76200">
                <a:moveTo>
                  <a:pt x="2413000" y="25400"/>
                </a:moveTo>
                <a:lnTo>
                  <a:pt x="2387600" y="25400"/>
                </a:lnTo>
                <a:lnTo>
                  <a:pt x="2387600" y="50800"/>
                </a:lnTo>
                <a:lnTo>
                  <a:pt x="2413000" y="50800"/>
                </a:lnTo>
                <a:lnTo>
                  <a:pt x="2413000" y="25400"/>
                </a:lnTo>
                <a:close/>
              </a:path>
              <a:path w="4838700" h="76200">
                <a:moveTo>
                  <a:pt x="2463800" y="25400"/>
                </a:moveTo>
                <a:lnTo>
                  <a:pt x="2438400" y="25400"/>
                </a:lnTo>
                <a:lnTo>
                  <a:pt x="2438400" y="50800"/>
                </a:lnTo>
                <a:lnTo>
                  <a:pt x="2463800" y="50800"/>
                </a:lnTo>
                <a:lnTo>
                  <a:pt x="2463800" y="25400"/>
                </a:lnTo>
                <a:close/>
              </a:path>
              <a:path w="4838700" h="76200">
                <a:moveTo>
                  <a:pt x="2514600" y="25400"/>
                </a:moveTo>
                <a:lnTo>
                  <a:pt x="2489200" y="25400"/>
                </a:lnTo>
                <a:lnTo>
                  <a:pt x="2489200" y="50800"/>
                </a:lnTo>
                <a:lnTo>
                  <a:pt x="2514600" y="50800"/>
                </a:lnTo>
                <a:lnTo>
                  <a:pt x="2514600" y="25400"/>
                </a:lnTo>
                <a:close/>
              </a:path>
              <a:path w="4838700" h="76200">
                <a:moveTo>
                  <a:pt x="2565400" y="25400"/>
                </a:moveTo>
                <a:lnTo>
                  <a:pt x="2540000" y="25400"/>
                </a:lnTo>
                <a:lnTo>
                  <a:pt x="2540000" y="50800"/>
                </a:lnTo>
                <a:lnTo>
                  <a:pt x="2565400" y="50800"/>
                </a:lnTo>
                <a:lnTo>
                  <a:pt x="2565400" y="25400"/>
                </a:lnTo>
                <a:close/>
              </a:path>
              <a:path w="4838700" h="76200">
                <a:moveTo>
                  <a:pt x="2616200" y="25400"/>
                </a:moveTo>
                <a:lnTo>
                  <a:pt x="2590800" y="25400"/>
                </a:lnTo>
                <a:lnTo>
                  <a:pt x="2590800" y="50800"/>
                </a:lnTo>
                <a:lnTo>
                  <a:pt x="2616200" y="50800"/>
                </a:lnTo>
                <a:lnTo>
                  <a:pt x="2616200" y="25400"/>
                </a:lnTo>
                <a:close/>
              </a:path>
              <a:path w="4838700" h="76200">
                <a:moveTo>
                  <a:pt x="2667000" y="25400"/>
                </a:moveTo>
                <a:lnTo>
                  <a:pt x="2641600" y="25400"/>
                </a:lnTo>
                <a:lnTo>
                  <a:pt x="2641600" y="50800"/>
                </a:lnTo>
                <a:lnTo>
                  <a:pt x="2667000" y="50800"/>
                </a:lnTo>
                <a:lnTo>
                  <a:pt x="2667000" y="25400"/>
                </a:lnTo>
                <a:close/>
              </a:path>
              <a:path w="4838700" h="76200">
                <a:moveTo>
                  <a:pt x="2717800" y="25400"/>
                </a:moveTo>
                <a:lnTo>
                  <a:pt x="2692400" y="25400"/>
                </a:lnTo>
                <a:lnTo>
                  <a:pt x="2692400" y="50800"/>
                </a:lnTo>
                <a:lnTo>
                  <a:pt x="2717800" y="50800"/>
                </a:lnTo>
                <a:lnTo>
                  <a:pt x="2717800" y="25400"/>
                </a:lnTo>
                <a:close/>
              </a:path>
              <a:path w="4838700" h="76200">
                <a:moveTo>
                  <a:pt x="2768600" y="25400"/>
                </a:moveTo>
                <a:lnTo>
                  <a:pt x="2743200" y="25400"/>
                </a:lnTo>
                <a:lnTo>
                  <a:pt x="2743200" y="50800"/>
                </a:lnTo>
                <a:lnTo>
                  <a:pt x="2768600" y="50800"/>
                </a:lnTo>
                <a:lnTo>
                  <a:pt x="2768600" y="25400"/>
                </a:lnTo>
                <a:close/>
              </a:path>
              <a:path w="4838700" h="76200">
                <a:moveTo>
                  <a:pt x="2819400" y="25400"/>
                </a:moveTo>
                <a:lnTo>
                  <a:pt x="2794000" y="25400"/>
                </a:lnTo>
                <a:lnTo>
                  <a:pt x="2794000" y="50800"/>
                </a:lnTo>
                <a:lnTo>
                  <a:pt x="2819400" y="50800"/>
                </a:lnTo>
                <a:lnTo>
                  <a:pt x="2819400" y="25400"/>
                </a:lnTo>
                <a:close/>
              </a:path>
              <a:path w="4838700" h="76200">
                <a:moveTo>
                  <a:pt x="2870200" y="25400"/>
                </a:moveTo>
                <a:lnTo>
                  <a:pt x="2844800" y="25400"/>
                </a:lnTo>
                <a:lnTo>
                  <a:pt x="2844800" y="50800"/>
                </a:lnTo>
                <a:lnTo>
                  <a:pt x="2870200" y="50800"/>
                </a:lnTo>
                <a:lnTo>
                  <a:pt x="2870200" y="25400"/>
                </a:lnTo>
                <a:close/>
              </a:path>
              <a:path w="4838700" h="76200">
                <a:moveTo>
                  <a:pt x="2921000" y="25400"/>
                </a:moveTo>
                <a:lnTo>
                  <a:pt x="2895600" y="25400"/>
                </a:lnTo>
                <a:lnTo>
                  <a:pt x="2895600" y="50800"/>
                </a:lnTo>
                <a:lnTo>
                  <a:pt x="2921000" y="50800"/>
                </a:lnTo>
                <a:lnTo>
                  <a:pt x="2921000" y="25400"/>
                </a:lnTo>
                <a:close/>
              </a:path>
              <a:path w="4838700" h="76200">
                <a:moveTo>
                  <a:pt x="2971800" y="25400"/>
                </a:moveTo>
                <a:lnTo>
                  <a:pt x="2946400" y="25400"/>
                </a:lnTo>
                <a:lnTo>
                  <a:pt x="2946400" y="50800"/>
                </a:lnTo>
                <a:lnTo>
                  <a:pt x="2971800" y="50800"/>
                </a:lnTo>
                <a:lnTo>
                  <a:pt x="2971800" y="25400"/>
                </a:lnTo>
                <a:close/>
              </a:path>
              <a:path w="4838700" h="76200">
                <a:moveTo>
                  <a:pt x="3022600" y="25400"/>
                </a:moveTo>
                <a:lnTo>
                  <a:pt x="2997200" y="25400"/>
                </a:lnTo>
                <a:lnTo>
                  <a:pt x="2997200" y="50800"/>
                </a:lnTo>
                <a:lnTo>
                  <a:pt x="3022600" y="50800"/>
                </a:lnTo>
                <a:lnTo>
                  <a:pt x="3022600" y="25400"/>
                </a:lnTo>
                <a:close/>
              </a:path>
              <a:path w="4838700" h="76200">
                <a:moveTo>
                  <a:pt x="3073400" y="25400"/>
                </a:moveTo>
                <a:lnTo>
                  <a:pt x="3048000" y="25400"/>
                </a:lnTo>
                <a:lnTo>
                  <a:pt x="3048000" y="50800"/>
                </a:lnTo>
                <a:lnTo>
                  <a:pt x="3073400" y="50800"/>
                </a:lnTo>
                <a:lnTo>
                  <a:pt x="3073400" y="25400"/>
                </a:lnTo>
                <a:close/>
              </a:path>
              <a:path w="4838700" h="76200">
                <a:moveTo>
                  <a:pt x="3124200" y="25400"/>
                </a:moveTo>
                <a:lnTo>
                  <a:pt x="3098800" y="25400"/>
                </a:lnTo>
                <a:lnTo>
                  <a:pt x="3098800" y="50800"/>
                </a:lnTo>
                <a:lnTo>
                  <a:pt x="3124200" y="50800"/>
                </a:lnTo>
                <a:lnTo>
                  <a:pt x="3124200" y="25400"/>
                </a:lnTo>
                <a:close/>
              </a:path>
              <a:path w="4838700" h="76200">
                <a:moveTo>
                  <a:pt x="3175000" y="25400"/>
                </a:moveTo>
                <a:lnTo>
                  <a:pt x="3149600" y="25400"/>
                </a:lnTo>
                <a:lnTo>
                  <a:pt x="3149600" y="50800"/>
                </a:lnTo>
                <a:lnTo>
                  <a:pt x="3175000" y="50800"/>
                </a:lnTo>
                <a:lnTo>
                  <a:pt x="3175000" y="25400"/>
                </a:lnTo>
                <a:close/>
              </a:path>
              <a:path w="4838700" h="76200">
                <a:moveTo>
                  <a:pt x="3225800" y="25400"/>
                </a:moveTo>
                <a:lnTo>
                  <a:pt x="3200400" y="25400"/>
                </a:lnTo>
                <a:lnTo>
                  <a:pt x="3200400" y="50800"/>
                </a:lnTo>
                <a:lnTo>
                  <a:pt x="3225800" y="50800"/>
                </a:lnTo>
                <a:lnTo>
                  <a:pt x="3225800" y="25400"/>
                </a:lnTo>
                <a:close/>
              </a:path>
              <a:path w="4838700" h="76200">
                <a:moveTo>
                  <a:pt x="3276600" y="25400"/>
                </a:moveTo>
                <a:lnTo>
                  <a:pt x="3251200" y="25400"/>
                </a:lnTo>
                <a:lnTo>
                  <a:pt x="3251200" y="50800"/>
                </a:lnTo>
                <a:lnTo>
                  <a:pt x="3276600" y="50800"/>
                </a:lnTo>
                <a:lnTo>
                  <a:pt x="3276600" y="25400"/>
                </a:lnTo>
                <a:close/>
              </a:path>
              <a:path w="4838700" h="76200">
                <a:moveTo>
                  <a:pt x="3327400" y="25400"/>
                </a:moveTo>
                <a:lnTo>
                  <a:pt x="3302000" y="25400"/>
                </a:lnTo>
                <a:lnTo>
                  <a:pt x="3302000" y="50800"/>
                </a:lnTo>
                <a:lnTo>
                  <a:pt x="3327400" y="50800"/>
                </a:lnTo>
                <a:lnTo>
                  <a:pt x="3327400" y="25400"/>
                </a:lnTo>
                <a:close/>
              </a:path>
              <a:path w="4838700" h="76200">
                <a:moveTo>
                  <a:pt x="3378200" y="25400"/>
                </a:moveTo>
                <a:lnTo>
                  <a:pt x="3352800" y="25400"/>
                </a:lnTo>
                <a:lnTo>
                  <a:pt x="3352800" y="50800"/>
                </a:lnTo>
                <a:lnTo>
                  <a:pt x="3378200" y="50800"/>
                </a:lnTo>
                <a:lnTo>
                  <a:pt x="3378200" y="25400"/>
                </a:lnTo>
                <a:close/>
              </a:path>
              <a:path w="4838700" h="76200">
                <a:moveTo>
                  <a:pt x="3429000" y="25400"/>
                </a:moveTo>
                <a:lnTo>
                  <a:pt x="3403600" y="25400"/>
                </a:lnTo>
                <a:lnTo>
                  <a:pt x="3403600" y="50800"/>
                </a:lnTo>
                <a:lnTo>
                  <a:pt x="3429000" y="50800"/>
                </a:lnTo>
                <a:lnTo>
                  <a:pt x="3429000" y="25400"/>
                </a:lnTo>
                <a:close/>
              </a:path>
              <a:path w="4838700" h="76200">
                <a:moveTo>
                  <a:pt x="3479800" y="25400"/>
                </a:moveTo>
                <a:lnTo>
                  <a:pt x="3454400" y="25400"/>
                </a:lnTo>
                <a:lnTo>
                  <a:pt x="3454400" y="50800"/>
                </a:lnTo>
                <a:lnTo>
                  <a:pt x="3479800" y="50800"/>
                </a:lnTo>
                <a:lnTo>
                  <a:pt x="3479800" y="25400"/>
                </a:lnTo>
                <a:close/>
              </a:path>
              <a:path w="4838700" h="76200">
                <a:moveTo>
                  <a:pt x="3530600" y="25400"/>
                </a:moveTo>
                <a:lnTo>
                  <a:pt x="3505200" y="25400"/>
                </a:lnTo>
                <a:lnTo>
                  <a:pt x="3505200" y="50800"/>
                </a:lnTo>
                <a:lnTo>
                  <a:pt x="3530600" y="50800"/>
                </a:lnTo>
                <a:lnTo>
                  <a:pt x="3530600" y="25400"/>
                </a:lnTo>
                <a:close/>
              </a:path>
              <a:path w="4838700" h="76200">
                <a:moveTo>
                  <a:pt x="3581400" y="25400"/>
                </a:moveTo>
                <a:lnTo>
                  <a:pt x="3556000" y="25400"/>
                </a:lnTo>
                <a:lnTo>
                  <a:pt x="3556000" y="50800"/>
                </a:lnTo>
                <a:lnTo>
                  <a:pt x="3581400" y="50800"/>
                </a:lnTo>
                <a:lnTo>
                  <a:pt x="3581400" y="25400"/>
                </a:lnTo>
                <a:close/>
              </a:path>
              <a:path w="4838700" h="76200">
                <a:moveTo>
                  <a:pt x="3632200" y="25400"/>
                </a:moveTo>
                <a:lnTo>
                  <a:pt x="3606800" y="25400"/>
                </a:lnTo>
                <a:lnTo>
                  <a:pt x="3606800" y="50800"/>
                </a:lnTo>
                <a:lnTo>
                  <a:pt x="3632200" y="50800"/>
                </a:lnTo>
                <a:lnTo>
                  <a:pt x="3632200" y="25400"/>
                </a:lnTo>
                <a:close/>
              </a:path>
              <a:path w="4838700" h="76200">
                <a:moveTo>
                  <a:pt x="3683000" y="25400"/>
                </a:moveTo>
                <a:lnTo>
                  <a:pt x="3657600" y="25400"/>
                </a:lnTo>
                <a:lnTo>
                  <a:pt x="3657600" y="50800"/>
                </a:lnTo>
                <a:lnTo>
                  <a:pt x="3683000" y="50800"/>
                </a:lnTo>
                <a:lnTo>
                  <a:pt x="3683000" y="25400"/>
                </a:lnTo>
                <a:close/>
              </a:path>
              <a:path w="4838700" h="76200">
                <a:moveTo>
                  <a:pt x="3733800" y="25400"/>
                </a:moveTo>
                <a:lnTo>
                  <a:pt x="3708400" y="25400"/>
                </a:lnTo>
                <a:lnTo>
                  <a:pt x="3708400" y="50800"/>
                </a:lnTo>
                <a:lnTo>
                  <a:pt x="3733800" y="50800"/>
                </a:lnTo>
                <a:lnTo>
                  <a:pt x="3733800" y="25400"/>
                </a:lnTo>
                <a:close/>
              </a:path>
              <a:path w="4838700" h="76200">
                <a:moveTo>
                  <a:pt x="3784600" y="25400"/>
                </a:moveTo>
                <a:lnTo>
                  <a:pt x="3759200" y="25400"/>
                </a:lnTo>
                <a:lnTo>
                  <a:pt x="3759200" y="50800"/>
                </a:lnTo>
                <a:lnTo>
                  <a:pt x="3784600" y="50800"/>
                </a:lnTo>
                <a:lnTo>
                  <a:pt x="3784600" y="25400"/>
                </a:lnTo>
                <a:close/>
              </a:path>
              <a:path w="4838700" h="76200">
                <a:moveTo>
                  <a:pt x="3835400" y="25400"/>
                </a:moveTo>
                <a:lnTo>
                  <a:pt x="3810000" y="25400"/>
                </a:lnTo>
                <a:lnTo>
                  <a:pt x="3810000" y="50800"/>
                </a:lnTo>
                <a:lnTo>
                  <a:pt x="3835400" y="50800"/>
                </a:lnTo>
                <a:lnTo>
                  <a:pt x="3835400" y="25400"/>
                </a:lnTo>
                <a:close/>
              </a:path>
              <a:path w="4838700" h="76200">
                <a:moveTo>
                  <a:pt x="3886200" y="25400"/>
                </a:moveTo>
                <a:lnTo>
                  <a:pt x="3860800" y="25400"/>
                </a:lnTo>
                <a:lnTo>
                  <a:pt x="3860800" y="50800"/>
                </a:lnTo>
                <a:lnTo>
                  <a:pt x="3886200" y="50800"/>
                </a:lnTo>
                <a:lnTo>
                  <a:pt x="3886200" y="25400"/>
                </a:lnTo>
                <a:close/>
              </a:path>
              <a:path w="4838700" h="76200">
                <a:moveTo>
                  <a:pt x="3937000" y="25400"/>
                </a:moveTo>
                <a:lnTo>
                  <a:pt x="3911600" y="25400"/>
                </a:lnTo>
                <a:lnTo>
                  <a:pt x="3911600" y="50800"/>
                </a:lnTo>
                <a:lnTo>
                  <a:pt x="3937000" y="50800"/>
                </a:lnTo>
                <a:lnTo>
                  <a:pt x="3937000" y="25400"/>
                </a:lnTo>
                <a:close/>
              </a:path>
              <a:path w="4838700" h="76200">
                <a:moveTo>
                  <a:pt x="3987800" y="25400"/>
                </a:moveTo>
                <a:lnTo>
                  <a:pt x="3962400" y="25400"/>
                </a:lnTo>
                <a:lnTo>
                  <a:pt x="3962400" y="50800"/>
                </a:lnTo>
                <a:lnTo>
                  <a:pt x="3987800" y="50800"/>
                </a:lnTo>
                <a:lnTo>
                  <a:pt x="3987800" y="25400"/>
                </a:lnTo>
                <a:close/>
              </a:path>
              <a:path w="4838700" h="76200">
                <a:moveTo>
                  <a:pt x="4038600" y="25400"/>
                </a:moveTo>
                <a:lnTo>
                  <a:pt x="4013200" y="25400"/>
                </a:lnTo>
                <a:lnTo>
                  <a:pt x="4013200" y="50800"/>
                </a:lnTo>
                <a:lnTo>
                  <a:pt x="4038600" y="50800"/>
                </a:lnTo>
                <a:lnTo>
                  <a:pt x="4038600" y="25400"/>
                </a:lnTo>
                <a:close/>
              </a:path>
              <a:path w="4838700" h="76200">
                <a:moveTo>
                  <a:pt x="4089400" y="25400"/>
                </a:moveTo>
                <a:lnTo>
                  <a:pt x="4064000" y="25400"/>
                </a:lnTo>
                <a:lnTo>
                  <a:pt x="4064000" y="50800"/>
                </a:lnTo>
                <a:lnTo>
                  <a:pt x="4089400" y="50800"/>
                </a:lnTo>
                <a:lnTo>
                  <a:pt x="4089400" y="25400"/>
                </a:lnTo>
                <a:close/>
              </a:path>
              <a:path w="4838700" h="76200">
                <a:moveTo>
                  <a:pt x="4140200" y="25400"/>
                </a:moveTo>
                <a:lnTo>
                  <a:pt x="4114800" y="25400"/>
                </a:lnTo>
                <a:lnTo>
                  <a:pt x="4114800" y="50800"/>
                </a:lnTo>
                <a:lnTo>
                  <a:pt x="4140200" y="50800"/>
                </a:lnTo>
                <a:lnTo>
                  <a:pt x="4140200" y="25400"/>
                </a:lnTo>
                <a:close/>
              </a:path>
              <a:path w="4838700" h="76200">
                <a:moveTo>
                  <a:pt x="4191000" y="25400"/>
                </a:moveTo>
                <a:lnTo>
                  <a:pt x="4165600" y="25400"/>
                </a:lnTo>
                <a:lnTo>
                  <a:pt x="4165600" y="50800"/>
                </a:lnTo>
                <a:lnTo>
                  <a:pt x="4191000" y="50800"/>
                </a:lnTo>
                <a:lnTo>
                  <a:pt x="4191000" y="25400"/>
                </a:lnTo>
                <a:close/>
              </a:path>
              <a:path w="4838700" h="76200">
                <a:moveTo>
                  <a:pt x="4241800" y="25400"/>
                </a:moveTo>
                <a:lnTo>
                  <a:pt x="4216400" y="25400"/>
                </a:lnTo>
                <a:lnTo>
                  <a:pt x="4216400" y="50800"/>
                </a:lnTo>
                <a:lnTo>
                  <a:pt x="4241800" y="50800"/>
                </a:lnTo>
                <a:lnTo>
                  <a:pt x="4241800" y="25400"/>
                </a:lnTo>
                <a:close/>
              </a:path>
              <a:path w="4838700" h="76200">
                <a:moveTo>
                  <a:pt x="4292600" y="25400"/>
                </a:moveTo>
                <a:lnTo>
                  <a:pt x="4267200" y="25400"/>
                </a:lnTo>
                <a:lnTo>
                  <a:pt x="4267200" y="50800"/>
                </a:lnTo>
                <a:lnTo>
                  <a:pt x="4292600" y="50800"/>
                </a:lnTo>
                <a:lnTo>
                  <a:pt x="4292600" y="25400"/>
                </a:lnTo>
                <a:close/>
              </a:path>
              <a:path w="4838700" h="76200">
                <a:moveTo>
                  <a:pt x="4343400" y="25400"/>
                </a:moveTo>
                <a:lnTo>
                  <a:pt x="4318000" y="25400"/>
                </a:lnTo>
                <a:lnTo>
                  <a:pt x="4318000" y="50800"/>
                </a:lnTo>
                <a:lnTo>
                  <a:pt x="4343400" y="50800"/>
                </a:lnTo>
                <a:lnTo>
                  <a:pt x="4343400" y="25400"/>
                </a:lnTo>
                <a:close/>
              </a:path>
              <a:path w="4838700" h="76200">
                <a:moveTo>
                  <a:pt x="4394200" y="25400"/>
                </a:moveTo>
                <a:lnTo>
                  <a:pt x="4368800" y="25400"/>
                </a:lnTo>
                <a:lnTo>
                  <a:pt x="4368800" y="50800"/>
                </a:lnTo>
                <a:lnTo>
                  <a:pt x="4394200" y="50800"/>
                </a:lnTo>
                <a:lnTo>
                  <a:pt x="4394200" y="25400"/>
                </a:lnTo>
                <a:close/>
              </a:path>
              <a:path w="4838700" h="76200">
                <a:moveTo>
                  <a:pt x="4445000" y="25400"/>
                </a:moveTo>
                <a:lnTo>
                  <a:pt x="4419600" y="25400"/>
                </a:lnTo>
                <a:lnTo>
                  <a:pt x="4419600" y="50800"/>
                </a:lnTo>
                <a:lnTo>
                  <a:pt x="4445000" y="50800"/>
                </a:lnTo>
                <a:lnTo>
                  <a:pt x="4445000" y="25400"/>
                </a:lnTo>
                <a:close/>
              </a:path>
              <a:path w="4838700" h="76200">
                <a:moveTo>
                  <a:pt x="4495800" y="25400"/>
                </a:moveTo>
                <a:lnTo>
                  <a:pt x="4470400" y="25400"/>
                </a:lnTo>
                <a:lnTo>
                  <a:pt x="4470400" y="50800"/>
                </a:lnTo>
                <a:lnTo>
                  <a:pt x="4495800" y="50800"/>
                </a:lnTo>
                <a:lnTo>
                  <a:pt x="4495800" y="25400"/>
                </a:lnTo>
                <a:close/>
              </a:path>
              <a:path w="4838700" h="76200">
                <a:moveTo>
                  <a:pt x="4546600" y="25400"/>
                </a:moveTo>
                <a:lnTo>
                  <a:pt x="4521200" y="25400"/>
                </a:lnTo>
                <a:lnTo>
                  <a:pt x="4521200" y="50800"/>
                </a:lnTo>
                <a:lnTo>
                  <a:pt x="4546600" y="50800"/>
                </a:lnTo>
                <a:lnTo>
                  <a:pt x="4546600" y="25400"/>
                </a:lnTo>
                <a:close/>
              </a:path>
              <a:path w="4838700" h="76200">
                <a:moveTo>
                  <a:pt x="4597400" y="25400"/>
                </a:moveTo>
                <a:lnTo>
                  <a:pt x="4572000" y="25400"/>
                </a:lnTo>
                <a:lnTo>
                  <a:pt x="4572000" y="50800"/>
                </a:lnTo>
                <a:lnTo>
                  <a:pt x="4597400" y="50800"/>
                </a:lnTo>
                <a:lnTo>
                  <a:pt x="4597400" y="25400"/>
                </a:lnTo>
                <a:close/>
              </a:path>
              <a:path w="4838700" h="76200">
                <a:moveTo>
                  <a:pt x="4648200" y="25400"/>
                </a:moveTo>
                <a:lnTo>
                  <a:pt x="4622800" y="25400"/>
                </a:lnTo>
                <a:lnTo>
                  <a:pt x="4622800" y="50800"/>
                </a:lnTo>
                <a:lnTo>
                  <a:pt x="4648200" y="50800"/>
                </a:lnTo>
                <a:lnTo>
                  <a:pt x="4648200" y="25400"/>
                </a:lnTo>
                <a:close/>
              </a:path>
              <a:path w="4838700" h="76200">
                <a:moveTo>
                  <a:pt x="4699000" y="25400"/>
                </a:moveTo>
                <a:lnTo>
                  <a:pt x="4673600" y="25400"/>
                </a:lnTo>
                <a:lnTo>
                  <a:pt x="4673600" y="50800"/>
                </a:lnTo>
                <a:lnTo>
                  <a:pt x="4699000" y="50800"/>
                </a:lnTo>
                <a:lnTo>
                  <a:pt x="4699000" y="25400"/>
                </a:lnTo>
                <a:close/>
              </a:path>
              <a:path w="4838700" h="76200">
                <a:moveTo>
                  <a:pt x="4749800" y="25400"/>
                </a:moveTo>
                <a:lnTo>
                  <a:pt x="4724400" y="25400"/>
                </a:lnTo>
                <a:lnTo>
                  <a:pt x="4724400" y="50800"/>
                </a:lnTo>
                <a:lnTo>
                  <a:pt x="4749800" y="50800"/>
                </a:lnTo>
                <a:lnTo>
                  <a:pt x="4749800" y="25400"/>
                </a:lnTo>
                <a:close/>
              </a:path>
            </a:pathLst>
          </a:custGeom>
          <a:solidFill>
            <a:srgbClr val="5E5E5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3526535" y="2993135"/>
            <a:ext cx="257810" cy="257810"/>
            <a:chOff x="3526535" y="2993135"/>
            <a:chExt cx="257810" cy="257810"/>
          </a:xfrm>
        </p:grpSpPr>
        <p:sp>
          <p:nvSpPr>
            <p:cNvPr id="12" name="object 12"/>
            <p:cNvSpPr/>
            <p:nvPr/>
          </p:nvSpPr>
          <p:spPr>
            <a:xfrm>
              <a:off x="3526535" y="2993135"/>
              <a:ext cx="128270" cy="257810"/>
            </a:xfrm>
            <a:custGeom>
              <a:avLst/>
              <a:gdLst/>
              <a:ahLst/>
              <a:cxnLst/>
              <a:rect l="l" t="t" r="r" b="b"/>
              <a:pathLst>
                <a:path w="128270" h="257810">
                  <a:moveTo>
                    <a:pt x="128015" y="0"/>
                  </a:moveTo>
                  <a:lnTo>
                    <a:pt x="0" y="128015"/>
                  </a:lnTo>
                  <a:lnTo>
                    <a:pt x="128015" y="257555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54551" y="2993135"/>
              <a:ext cx="129539" cy="257810"/>
            </a:xfrm>
            <a:custGeom>
              <a:avLst/>
              <a:gdLst/>
              <a:ahLst/>
              <a:cxnLst/>
              <a:rect l="l" t="t" r="r" b="b"/>
              <a:pathLst>
                <a:path w="129539" h="257810">
                  <a:moveTo>
                    <a:pt x="0" y="0"/>
                  </a:moveTo>
                  <a:lnTo>
                    <a:pt x="0" y="257555"/>
                  </a:lnTo>
                  <a:lnTo>
                    <a:pt x="129539" y="1280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944302" y="2724150"/>
            <a:ext cx="201866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60" dirty="0">
                <a:cs typeface="Arial"/>
              </a:rPr>
              <a:t>1、</a:t>
            </a:r>
            <a:r>
              <a:rPr lang="zh-CN" altLang="en-US" sz="2400" b="1" spc="-60" dirty="0">
                <a:cs typeface="Arial"/>
              </a:rPr>
              <a:t>应用场景</a:t>
            </a:r>
            <a:endParaRPr sz="2400" spc="-60" dirty="0"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5800" y="91439"/>
            <a:ext cx="2331720" cy="54864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DE8A6F0B-E5D9-F983-25F7-685C4E86D67D}"/>
              </a:ext>
            </a:extLst>
          </p:cNvPr>
          <p:cNvSpPr txBox="1"/>
          <p:nvPr/>
        </p:nvSpPr>
        <p:spPr>
          <a:xfrm>
            <a:off x="3993260" y="1676400"/>
            <a:ext cx="4388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4000" dirty="0" err="1"/>
              <a:t>RocketMQ</a:t>
            </a:r>
            <a:endParaRPr lang="zh-CN" altLang="en-US" sz="4000" dirty="0"/>
          </a:p>
        </p:txBody>
      </p:sp>
      <p:grpSp>
        <p:nvGrpSpPr>
          <p:cNvPr id="22" name="object 15">
            <a:extLst>
              <a:ext uri="{FF2B5EF4-FFF2-40B4-BE49-F238E27FC236}">
                <a16:creationId xmlns:a16="http://schemas.microsoft.com/office/drawing/2014/main" id="{233D8FDE-CA50-F85A-1971-DE42E45AFAF5}"/>
              </a:ext>
            </a:extLst>
          </p:cNvPr>
          <p:cNvGrpSpPr/>
          <p:nvPr/>
        </p:nvGrpSpPr>
        <p:grpSpPr>
          <a:xfrm>
            <a:off x="3526535" y="3771900"/>
            <a:ext cx="5132070" cy="259079"/>
            <a:chOff x="3526535" y="3771900"/>
            <a:chExt cx="5132070" cy="259079"/>
          </a:xfrm>
        </p:grpSpPr>
        <p:sp>
          <p:nvSpPr>
            <p:cNvPr id="23" name="object 16">
              <a:extLst>
                <a:ext uri="{FF2B5EF4-FFF2-40B4-BE49-F238E27FC236}">
                  <a16:creationId xmlns:a16="http://schemas.microsoft.com/office/drawing/2014/main" id="{C7606AEF-4DDA-9957-5197-6A13FB2BB97E}"/>
                </a:ext>
              </a:extLst>
            </p:cNvPr>
            <p:cNvSpPr/>
            <p:nvPr/>
          </p:nvSpPr>
          <p:spPr>
            <a:xfrm>
              <a:off x="3819524" y="3890962"/>
              <a:ext cx="4838700" cy="76200"/>
            </a:xfrm>
            <a:custGeom>
              <a:avLst/>
              <a:gdLst/>
              <a:ahLst/>
              <a:cxnLst/>
              <a:rect l="l" t="t" r="r" b="b"/>
              <a:pathLst>
                <a:path w="4838700" h="76200">
                  <a:moveTo>
                    <a:pt x="4800600" y="0"/>
                  </a:moveTo>
                  <a:lnTo>
                    <a:pt x="4785768" y="2993"/>
                  </a:lnTo>
                  <a:lnTo>
                    <a:pt x="4773658" y="11158"/>
                  </a:lnTo>
                  <a:lnTo>
                    <a:pt x="4765493" y="23268"/>
                  </a:lnTo>
                  <a:lnTo>
                    <a:pt x="4762500" y="38100"/>
                  </a:lnTo>
                  <a:lnTo>
                    <a:pt x="4765493" y="52931"/>
                  </a:lnTo>
                  <a:lnTo>
                    <a:pt x="4773658" y="65041"/>
                  </a:lnTo>
                  <a:lnTo>
                    <a:pt x="4785768" y="73206"/>
                  </a:lnTo>
                  <a:lnTo>
                    <a:pt x="4800600" y="76200"/>
                  </a:lnTo>
                  <a:lnTo>
                    <a:pt x="4815431" y="73206"/>
                  </a:lnTo>
                  <a:lnTo>
                    <a:pt x="4827541" y="65041"/>
                  </a:lnTo>
                  <a:lnTo>
                    <a:pt x="4835706" y="52931"/>
                  </a:lnTo>
                  <a:lnTo>
                    <a:pt x="4836136" y="50800"/>
                  </a:lnTo>
                  <a:lnTo>
                    <a:pt x="4775200" y="50800"/>
                  </a:lnTo>
                  <a:lnTo>
                    <a:pt x="4775200" y="25400"/>
                  </a:lnTo>
                  <a:lnTo>
                    <a:pt x="4836136" y="25400"/>
                  </a:lnTo>
                  <a:lnTo>
                    <a:pt x="4835706" y="23268"/>
                  </a:lnTo>
                  <a:lnTo>
                    <a:pt x="4827541" y="11158"/>
                  </a:lnTo>
                  <a:lnTo>
                    <a:pt x="4815431" y="2993"/>
                  </a:lnTo>
                  <a:lnTo>
                    <a:pt x="4800600" y="0"/>
                  </a:lnTo>
                  <a:close/>
                </a:path>
                <a:path w="4838700" h="76200">
                  <a:moveTo>
                    <a:pt x="4800600" y="25400"/>
                  </a:moveTo>
                  <a:lnTo>
                    <a:pt x="4775200" y="25400"/>
                  </a:lnTo>
                  <a:lnTo>
                    <a:pt x="4775200" y="50800"/>
                  </a:lnTo>
                  <a:lnTo>
                    <a:pt x="4800600" y="50800"/>
                  </a:lnTo>
                  <a:lnTo>
                    <a:pt x="4800600" y="25400"/>
                  </a:lnTo>
                  <a:close/>
                </a:path>
                <a:path w="4838700" h="76200">
                  <a:moveTo>
                    <a:pt x="4836136" y="25400"/>
                  </a:moveTo>
                  <a:lnTo>
                    <a:pt x="4800600" y="25400"/>
                  </a:lnTo>
                  <a:lnTo>
                    <a:pt x="4800600" y="50800"/>
                  </a:lnTo>
                  <a:lnTo>
                    <a:pt x="4836136" y="50800"/>
                  </a:lnTo>
                  <a:lnTo>
                    <a:pt x="4838700" y="38100"/>
                  </a:lnTo>
                  <a:lnTo>
                    <a:pt x="4836136" y="25400"/>
                  </a:lnTo>
                  <a:close/>
                </a:path>
                <a:path w="4838700" h="76200">
                  <a:moveTo>
                    <a:pt x="25400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25400" y="50800"/>
                  </a:lnTo>
                  <a:lnTo>
                    <a:pt x="25400" y="25400"/>
                  </a:lnTo>
                  <a:close/>
                </a:path>
                <a:path w="4838700" h="76200">
                  <a:moveTo>
                    <a:pt x="76200" y="25400"/>
                  </a:moveTo>
                  <a:lnTo>
                    <a:pt x="50800" y="25400"/>
                  </a:lnTo>
                  <a:lnTo>
                    <a:pt x="50800" y="50800"/>
                  </a:lnTo>
                  <a:lnTo>
                    <a:pt x="76200" y="50800"/>
                  </a:lnTo>
                  <a:lnTo>
                    <a:pt x="76200" y="25400"/>
                  </a:lnTo>
                  <a:close/>
                </a:path>
                <a:path w="4838700" h="76200">
                  <a:moveTo>
                    <a:pt x="127000" y="25400"/>
                  </a:moveTo>
                  <a:lnTo>
                    <a:pt x="101600" y="25400"/>
                  </a:lnTo>
                  <a:lnTo>
                    <a:pt x="101600" y="50800"/>
                  </a:lnTo>
                  <a:lnTo>
                    <a:pt x="127000" y="50800"/>
                  </a:lnTo>
                  <a:lnTo>
                    <a:pt x="127000" y="25400"/>
                  </a:lnTo>
                  <a:close/>
                </a:path>
                <a:path w="4838700" h="76200">
                  <a:moveTo>
                    <a:pt x="177800" y="25400"/>
                  </a:moveTo>
                  <a:lnTo>
                    <a:pt x="152400" y="25400"/>
                  </a:lnTo>
                  <a:lnTo>
                    <a:pt x="152400" y="50800"/>
                  </a:lnTo>
                  <a:lnTo>
                    <a:pt x="177800" y="50800"/>
                  </a:lnTo>
                  <a:lnTo>
                    <a:pt x="177800" y="25400"/>
                  </a:lnTo>
                  <a:close/>
                </a:path>
                <a:path w="4838700" h="76200">
                  <a:moveTo>
                    <a:pt x="228600" y="25400"/>
                  </a:moveTo>
                  <a:lnTo>
                    <a:pt x="203200" y="25400"/>
                  </a:lnTo>
                  <a:lnTo>
                    <a:pt x="203200" y="50800"/>
                  </a:lnTo>
                  <a:lnTo>
                    <a:pt x="228600" y="50800"/>
                  </a:lnTo>
                  <a:lnTo>
                    <a:pt x="228600" y="25400"/>
                  </a:lnTo>
                  <a:close/>
                </a:path>
                <a:path w="4838700" h="76200">
                  <a:moveTo>
                    <a:pt x="279400" y="25400"/>
                  </a:moveTo>
                  <a:lnTo>
                    <a:pt x="254000" y="25400"/>
                  </a:lnTo>
                  <a:lnTo>
                    <a:pt x="254000" y="50800"/>
                  </a:lnTo>
                  <a:lnTo>
                    <a:pt x="279400" y="50800"/>
                  </a:lnTo>
                  <a:lnTo>
                    <a:pt x="279400" y="25400"/>
                  </a:lnTo>
                  <a:close/>
                </a:path>
                <a:path w="4838700" h="76200">
                  <a:moveTo>
                    <a:pt x="330200" y="25400"/>
                  </a:moveTo>
                  <a:lnTo>
                    <a:pt x="304800" y="25400"/>
                  </a:lnTo>
                  <a:lnTo>
                    <a:pt x="304800" y="50800"/>
                  </a:lnTo>
                  <a:lnTo>
                    <a:pt x="330200" y="50800"/>
                  </a:lnTo>
                  <a:lnTo>
                    <a:pt x="330200" y="25400"/>
                  </a:lnTo>
                  <a:close/>
                </a:path>
                <a:path w="4838700" h="76200">
                  <a:moveTo>
                    <a:pt x="381000" y="25400"/>
                  </a:moveTo>
                  <a:lnTo>
                    <a:pt x="355600" y="25400"/>
                  </a:lnTo>
                  <a:lnTo>
                    <a:pt x="355600" y="50800"/>
                  </a:lnTo>
                  <a:lnTo>
                    <a:pt x="381000" y="50800"/>
                  </a:lnTo>
                  <a:lnTo>
                    <a:pt x="381000" y="25400"/>
                  </a:lnTo>
                  <a:close/>
                </a:path>
                <a:path w="4838700" h="76200">
                  <a:moveTo>
                    <a:pt x="431800" y="25400"/>
                  </a:moveTo>
                  <a:lnTo>
                    <a:pt x="406400" y="25400"/>
                  </a:lnTo>
                  <a:lnTo>
                    <a:pt x="406400" y="50800"/>
                  </a:lnTo>
                  <a:lnTo>
                    <a:pt x="431800" y="50800"/>
                  </a:lnTo>
                  <a:lnTo>
                    <a:pt x="431800" y="25400"/>
                  </a:lnTo>
                  <a:close/>
                </a:path>
                <a:path w="4838700" h="76200">
                  <a:moveTo>
                    <a:pt x="482600" y="25400"/>
                  </a:moveTo>
                  <a:lnTo>
                    <a:pt x="457200" y="25400"/>
                  </a:lnTo>
                  <a:lnTo>
                    <a:pt x="457200" y="50800"/>
                  </a:lnTo>
                  <a:lnTo>
                    <a:pt x="482600" y="50800"/>
                  </a:lnTo>
                  <a:lnTo>
                    <a:pt x="482600" y="25400"/>
                  </a:lnTo>
                  <a:close/>
                </a:path>
                <a:path w="4838700" h="76200">
                  <a:moveTo>
                    <a:pt x="533400" y="25400"/>
                  </a:moveTo>
                  <a:lnTo>
                    <a:pt x="508000" y="25400"/>
                  </a:lnTo>
                  <a:lnTo>
                    <a:pt x="508000" y="50800"/>
                  </a:lnTo>
                  <a:lnTo>
                    <a:pt x="533400" y="50800"/>
                  </a:lnTo>
                  <a:lnTo>
                    <a:pt x="533400" y="25400"/>
                  </a:lnTo>
                  <a:close/>
                </a:path>
                <a:path w="4838700" h="76200">
                  <a:moveTo>
                    <a:pt x="584200" y="25400"/>
                  </a:moveTo>
                  <a:lnTo>
                    <a:pt x="558800" y="25400"/>
                  </a:lnTo>
                  <a:lnTo>
                    <a:pt x="558800" y="50800"/>
                  </a:lnTo>
                  <a:lnTo>
                    <a:pt x="584200" y="50800"/>
                  </a:lnTo>
                  <a:lnTo>
                    <a:pt x="584200" y="25400"/>
                  </a:lnTo>
                  <a:close/>
                </a:path>
                <a:path w="4838700" h="76200">
                  <a:moveTo>
                    <a:pt x="635000" y="25400"/>
                  </a:moveTo>
                  <a:lnTo>
                    <a:pt x="609600" y="25400"/>
                  </a:lnTo>
                  <a:lnTo>
                    <a:pt x="609600" y="50800"/>
                  </a:lnTo>
                  <a:lnTo>
                    <a:pt x="635000" y="50800"/>
                  </a:lnTo>
                  <a:lnTo>
                    <a:pt x="635000" y="25400"/>
                  </a:lnTo>
                  <a:close/>
                </a:path>
                <a:path w="4838700" h="76200">
                  <a:moveTo>
                    <a:pt x="685800" y="25400"/>
                  </a:moveTo>
                  <a:lnTo>
                    <a:pt x="660400" y="25400"/>
                  </a:lnTo>
                  <a:lnTo>
                    <a:pt x="660400" y="50800"/>
                  </a:lnTo>
                  <a:lnTo>
                    <a:pt x="685800" y="50800"/>
                  </a:lnTo>
                  <a:lnTo>
                    <a:pt x="685800" y="25400"/>
                  </a:lnTo>
                  <a:close/>
                </a:path>
                <a:path w="4838700" h="76200">
                  <a:moveTo>
                    <a:pt x="736600" y="25400"/>
                  </a:moveTo>
                  <a:lnTo>
                    <a:pt x="711200" y="25400"/>
                  </a:lnTo>
                  <a:lnTo>
                    <a:pt x="711200" y="50800"/>
                  </a:lnTo>
                  <a:lnTo>
                    <a:pt x="736600" y="50800"/>
                  </a:lnTo>
                  <a:lnTo>
                    <a:pt x="736600" y="25400"/>
                  </a:lnTo>
                  <a:close/>
                </a:path>
                <a:path w="4838700" h="76200">
                  <a:moveTo>
                    <a:pt x="787400" y="25400"/>
                  </a:moveTo>
                  <a:lnTo>
                    <a:pt x="762000" y="25400"/>
                  </a:lnTo>
                  <a:lnTo>
                    <a:pt x="762000" y="50800"/>
                  </a:lnTo>
                  <a:lnTo>
                    <a:pt x="787400" y="50800"/>
                  </a:lnTo>
                  <a:lnTo>
                    <a:pt x="787400" y="25400"/>
                  </a:lnTo>
                  <a:close/>
                </a:path>
                <a:path w="4838700" h="76200">
                  <a:moveTo>
                    <a:pt x="838200" y="25400"/>
                  </a:moveTo>
                  <a:lnTo>
                    <a:pt x="812800" y="25400"/>
                  </a:lnTo>
                  <a:lnTo>
                    <a:pt x="812800" y="50800"/>
                  </a:lnTo>
                  <a:lnTo>
                    <a:pt x="838200" y="50800"/>
                  </a:lnTo>
                  <a:lnTo>
                    <a:pt x="838200" y="25400"/>
                  </a:lnTo>
                  <a:close/>
                </a:path>
                <a:path w="4838700" h="76200">
                  <a:moveTo>
                    <a:pt x="889000" y="25400"/>
                  </a:moveTo>
                  <a:lnTo>
                    <a:pt x="863600" y="25400"/>
                  </a:lnTo>
                  <a:lnTo>
                    <a:pt x="863600" y="50800"/>
                  </a:lnTo>
                  <a:lnTo>
                    <a:pt x="889000" y="50800"/>
                  </a:lnTo>
                  <a:lnTo>
                    <a:pt x="889000" y="25400"/>
                  </a:lnTo>
                  <a:close/>
                </a:path>
                <a:path w="4838700" h="76200">
                  <a:moveTo>
                    <a:pt x="939800" y="25400"/>
                  </a:moveTo>
                  <a:lnTo>
                    <a:pt x="914400" y="25400"/>
                  </a:lnTo>
                  <a:lnTo>
                    <a:pt x="914400" y="50800"/>
                  </a:lnTo>
                  <a:lnTo>
                    <a:pt x="939800" y="50800"/>
                  </a:lnTo>
                  <a:lnTo>
                    <a:pt x="939800" y="25400"/>
                  </a:lnTo>
                  <a:close/>
                </a:path>
                <a:path w="4838700" h="76200">
                  <a:moveTo>
                    <a:pt x="990600" y="25400"/>
                  </a:moveTo>
                  <a:lnTo>
                    <a:pt x="965200" y="25400"/>
                  </a:lnTo>
                  <a:lnTo>
                    <a:pt x="965200" y="50800"/>
                  </a:lnTo>
                  <a:lnTo>
                    <a:pt x="990600" y="50800"/>
                  </a:lnTo>
                  <a:lnTo>
                    <a:pt x="990600" y="25400"/>
                  </a:lnTo>
                  <a:close/>
                </a:path>
                <a:path w="4838700" h="76200">
                  <a:moveTo>
                    <a:pt x="1041400" y="25400"/>
                  </a:moveTo>
                  <a:lnTo>
                    <a:pt x="1016000" y="25400"/>
                  </a:lnTo>
                  <a:lnTo>
                    <a:pt x="1016000" y="50800"/>
                  </a:lnTo>
                  <a:lnTo>
                    <a:pt x="1041400" y="50800"/>
                  </a:lnTo>
                  <a:lnTo>
                    <a:pt x="1041400" y="25400"/>
                  </a:lnTo>
                  <a:close/>
                </a:path>
                <a:path w="4838700" h="76200">
                  <a:moveTo>
                    <a:pt x="1092200" y="25400"/>
                  </a:moveTo>
                  <a:lnTo>
                    <a:pt x="1066800" y="25400"/>
                  </a:lnTo>
                  <a:lnTo>
                    <a:pt x="1066800" y="50800"/>
                  </a:lnTo>
                  <a:lnTo>
                    <a:pt x="1092200" y="50800"/>
                  </a:lnTo>
                  <a:lnTo>
                    <a:pt x="1092200" y="25400"/>
                  </a:lnTo>
                  <a:close/>
                </a:path>
                <a:path w="4838700" h="76200">
                  <a:moveTo>
                    <a:pt x="1143000" y="25400"/>
                  </a:moveTo>
                  <a:lnTo>
                    <a:pt x="1117600" y="25400"/>
                  </a:lnTo>
                  <a:lnTo>
                    <a:pt x="1117600" y="50800"/>
                  </a:lnTo>
                  <a:lnTo>
                    <a:pt x="1143000" y="50800"/>
                  </a:lnTo>
                  <a:lnTo>
                    <a:pt x="1143000" y="25400"/>
                  </a:lnTo>
                  <a:close/>
                </a:path>
                <a:path w="4838700" h="76200">
                  <a:moveTo>
                    <a:pt x="1193800" y="25400"/>
                  </a:moveTo>
                  <a:lnTo>
                    <a:pt x="1168400" y="25400"/>
                  </a:lnTo>
                  <a:lnTo>
                    <a:pt x="1168400" y="50800"/>
                  </a:lnTo>
                  <a:lnTo>
                    <a:pt x="1193800" y="50800"/>
                  </a:lnTo>
                  <a:lnTo>
                    <a:pt x="1193800" y="25400"/>
                  </a:lnTo>
                  <a:close/>
                </a:path>
                <a:path w="4838700" h="76200">
                  <a:moveTo>
                    <a:pt x="1244600" y="25400"/>
                  </a:moveTo>
                  <a:lnTo>
                    <a:pt x="1219200" y="25400"/>
                  </a:lnTo>
                  <a:lnTo>
                    <a:pt x="1219200" y="50800"/>
                  </a:lnTo>
                  <a:lnTo>
                    <a:pt x="1244600" y="50800"/>
                  </a:lnTo>
                  <a:lnTo>
                    <a:pt x="1244600" y="25400"/>
                  </a:lnTo>
                  <a:close/>
                </a:path>
                <a:path w="4838700" h="76200">
                  <a:moveTo>
                    <a:pt x="1295400" y="25400"/>
                  </a:moveTo>
                  <a:lnTo>
                    <a:pt x="1270000" y="25400"/>
                  </a:lnTo>
                  <a:lnTo>
                    <a:pt x="1270000" y="50800"/>
                  </a:lnTo>
                  <a:lnTo>
                    <a:pt x="1295400" y="50800"/>
                  </a:lnTo>
                  <a:lnTo>
                    <a:pt x="1295400" y="25400"/>
                  </a:lnTo>
                  <a:close/>
                </a:path>
                <a:path w="4838700" h="76200">
                  <a:moveTo>
                    <a:pt x="1346200" y="25400"/>
                  </a:moveTo>
                  <a:lnTo>
                    <a:pt x="1320800" y="25400"/>
                  </a:lnTo>
                  <a:lnTo>
                    <a:pt x="1320800" y="50800"/>
                  </a:lnTo>
                  <a:lnTo>
                    <a:pt x="1346200" y="50800"/>
                  </a:lnTo>
                  <a:lnTo>
                    <a:pt x="1346200" y="25400"/>
                  </a:lnTo>
                  <a:close/>
                </a:path>
                <a:path w="4838700" h="76200">
                  <a:moveTo>
                    <a:pt x="1397000" y="25400"/>
                  </a:moveTo>
                  <a:lnTo>
                    <a:pt x="1371600" y="25400"/>
                  </a:lnTo>
                  <a:lnTo>
                    <a:pt x="1371600" y="50800"/>
                  </a:lnTo>
                  <a:lnTo>
                    <a:pt x="1397000" y="50800"/>
                  </a:lnTo>
                  <a:lnTo>
                    <a:pt x="1397000" y="25400"/>
                  </a:lnTo>
                  <a:close/>
                </a:path>
                <a:path w="4838700" h="76200">
                  <a:moveTo>
                    <a:pt x="1447800" y="25400"/>
                  </a:moveTo>
                  <a:lnTo>
                    <a:pt x="1422400" y="25400"/>
                  </a:lnTo>
                  <a:lnTo>
                    <a:pt x="1422400" y="50800"/>
                  </a:lnTo>
                  <a:lnTo>
                    <a:pt x="1447800" y="50800"/>
                  </a:lnTo>
                  <a:lnTo>
                    <a:pt x="1447800" y="25400"/>
                  </a:lnTo>
                  <a:close/>
                </a:path>
                <a:path w="4838700" h="76200">
                  <a:moveTo>
                    <a:pt x="1498600" y="25400"/>
                  </a:moveTo>
                  <a:lnTo>
                    <a:pt x="1473200" y="25400"/>
                  </a:lnTo>
                  <a:lnTo>
                    <a:pt x="1473200" y="50800"/>
                  </a:lnTo>
                  <a:lnTo>
                    <a:pt x="1498600" y="50800"/>
                  </a:lnTo>
                  <a:lnTo>
                    <a:pt x="1498600" y="25400"/>
                  </a:lnTo>
                  <a:close/>
                </a:path>
                <a:path w="4838700" h="76200">
                  <a:moveTo>
                    <a:pt x="1549400" y="25400"/>
                  </a:moveTo>
                  <a:lnTo>
                    <a:pt x="1524000" y="25400"/>
                  </a:lnTo>
                  <a:lnTo>
                    <a:pt x="1524000" y="50800"/>
                  </a:lnTo>
                  <a:lnTo>
                    <a:pt x="1549400" y="50800"/>
                  </a:lnTo>
                  <a:lnTo>
                    <a:pt x="1549400" y="25400"/>
                  </a:lnTo>
                  <a:close/>
                </a:path>
                <a:path w="4838700" h="76200">
                  <a:moveTo>
                    <a:pt x="1600200" y="25400"/>
                  </a:moveTo>
                  <a:lnTo>
                    <a:pt x="1574800" y="25400"/>
                  </a:lnTo>
                  <a:lnTo>
                    <a:pt x="1574800" y="50800"/>
                  </a:lnTo>
                  <a:lnTo>
                    <a:pt x="1600200" y="50800"/>
                  </a:lnTo>
                  <a:lnTo>
                    <a:pt x="1600200" y="25400"/>
                  </a:lnTo>
                  <a:close/>
                </a:path>
                <a:path w="4838700" h="76200">
                  <a:moveTo>
                    <a:pt x="1651000" y="25400"/>
                  </a:moveTo>
                  <a:lnTo>
                    <a:pt x="1625600" y="25400"/>
                  </a:lnTo>
                  <a:lnTo>
                    <a:pt x="1625600" y="50800"/>
                  </a:lnTo>
                  <a:lnTo>
                    <a:pt x="1651000" y="50800"/>
                  </a:lnTo>
                  <a:lnTo>
                    <a:pt x="1651000" y="25400"/>
                  </a:lnTo>
                  <a:close/>
                </a:path>
                <a:path w="4838700" h="76200">
                  <a:moveTo>
                    <a:pt x="1701800" y="25400"/>
                  </a:moveTo>
                  <a:lnTo>
                    <a:pt x="1676400" y="25400"/>
                  </a:lnTo>
                  <a:lnTo>
                    <a:pt x="1676400" y="50800"/>
                  </a:lnTo>
                  <a:lnTo>
                    <a:pt x="1701800" y="50800"/>
                  </a:lnTo>
                  <a:lnTo>
                    <a:pt x="1701800" y="25400"/>
                  </a:lnTo>
                  <a:close/>
                </a:path>
                <a:path w="4838700" h="76200">
                  <a:moveTo>
                    <a:pt x="1752600" y="25400"/>
                  </a:moveTo>
                  <a:lnTo>
                    <a:pt x="1727200" y="25400"/>
                  </a:lnTo>
                  <a:lnTo>
                    <a:pt x="1727200" y="50800"/>
                  </a:lnTo>
                  <a:lnTo>
                    <a:pt x="1752600" y="50800"/>
                  </a:lnTo>
                  <a:lnTo>
                    <a:pt x="1752600" y="25400"/>
                  </a:lnTo>
                  <a:close/>
                </a:path>
                <a:path w="4838700" h="76200">
                  <a:moveTo>
                    <a:pt x="1803400" y="25400"/>
                  </a:moveTo>
                  <a:lnTo>
                    <a:pt x="1778000" y="25400"/>
                  </a:lnTo>
                  <a:lnTo>
                    <a:pt x="1778000" y="50800"/>
                  </a:lnTo>
                  <a:lnTo>
                    <a:pt x="1803400" y="50800"/>
                  </a:lnTo>
                  <a:lnTo>
                    <a:pt x="1803400" y="25400"/>
                  </a:lnTo>
                  <a:close/>
                </a:path>
                <a:path w="4838700" h="76200">
                  <a:moveTo>
                    <a:pt x="1854200" y="25400"/>
                  </a:moveTo>
                  <a:lnTo>
                    <a:pt x="1828800" y="25400"/>
                  </a:lnTo>
                  <a:lnTo>
                    <a:pt x="1828800" y="50800"/>
                  </a:lnTo>
                  <a:lnTo>
                    <a:pt x="1854200" y="50800"/>
                  </a:lnTo>
                  <a:lnTo>
                    <a:pt x="1854200" y="25400"/>
                  </a:lnTo>
                  <a:close/>
                </a:path>
                <a:path w="4838700" h="76200">
                  <a:moveTo>
                    <a:pt x="1905000" y="25400"/>
                  </a:moveTo>
                  <a:lnTo>
                    <a:pt x="1879600" y="25400"/>
                  </a:lnTo>
                  <a:lnTo>
                    <a:pt x="1879600" y="50800"/>
                  </a:lnTo>
                  <a:lnTo>
                    <a:pt x="1905000" y="50800"/>
                  </a:lnTo>
                  <a:lnTo>
                    <a:pt x="1905000" y="25400"/>
                  </a:lnTo>
                  <a:close/>
                </a:path>
                <a:path w="4838700" h="76200">
                  <a:moveTo>
                    <a:pt x="1955800" y="25400"/>
                  </a:moveTo>
                  <a:lnTo>
                    <a:pt x="1930400" y="25400"/>
                  </a:lnTo>
                  <a:lnTo>
                    <a:pt x="1930400" y="50800"/>
                  </a:lnTo>
                  <a:lnTo>
                    <a:pt x="1955800" y="50800"/>
                  </a:lnTo>
                  <a:lnTo>
                    <a:pt x="1955800" y="25400"/>
                  </a:lnTo>
                  <a:close/>
                </a:path>
                <a:path w="4838700" h="76200">
                  <a:moveTo>
                    <a:pt x="2006600" y="25400"/>
                  </a:moveTo>
                  <a:lnTo>
                    <a:pt x="1981200" y="25400"/>
                  </a:lnTo>
                  <a:lnTo>
                    <a:pt x="1981200" y="50800"/>
                  </a:lnTo>
                  <a:lnTo>
                    <a:pt x="2006600" y="50800"/>
                  </a:lnTo>
                  <a:lnTo>
                    <a:pt x="2006600" y="25400"/>
                  </a:lnTo>
                  <a:close/>
                </a:path>
                <a:path w="4838700" h="76200">
                  <a:moveTo>
                    <a:pt x="2057400" y="25400"/>
                  </a:moveTo>
                  <a:lnTo>
                    <a:pt x="2032000" y="25400"/>
                  </a:lnTo>
                  <a:lnTo>
                    <a:pt x="2032000" y="50800"/>
                  </a:lnTo>
                  <a:lnTo>
                    <a:pt x="2057400" y="50800"/>
                  </a:lnTo>
                  <a:lnTo>
                    <a:pt x="2057400" y="25400"/>
                  </a:lnTo>
                  <a:close/>
                </a:path>
                <a:path w="4838700" h="76200">
                  <a:moveTo>
                    <a:pt x="2108200" y="25400"/>
                  </a:moveTo>
                  <a:lnTo>
                    <a:pt x="2082800" y="25400"/>
                  </a:lnTo>
                  <a:lnTo>
                    <a:pt x="2082800" y="50800"/>
                  </a:lnTo>
                  <a:lnTo>
                    <a:pt x="2108200" y="50800"/>
                  </a:lnTo>
                  <a:lnTo>
                    <a:pt x="2108200" y="25400"/>
                  </a:lnTo>
                  <a:close/>
                </a:path>
                <a:path w="4838700" h="76200">
                  <a:moveTo>
                    <a:pt x="2159000" y="25400"/>
                  </a:moveTo>
                  <a:lnTo>
                    <a:pt x="2133600" y="25400"/>
                  </a:lnTo>
                  <a:lnTo>
                    <a:pt x="2133600" y="50800"/>
                  </a:lnTo>
                  <a:lnTo>
                    <a:pt x="2159000" y="50800"/>
                  </a:lnTo>
                  <a:lnTo>
                    <a:pt x="2159000" y="25400"/>
                  </a:lnTo>
                  <a:close/>
                </a:path>
                <a:path w="4838700" h="76200">
                  <a:moveTo>
                    <a:pt x="2209800" y="25400"/>
                  </a:moveTo>
                  <a:lnTo>
                    <a:pt x="2184400" y="25400"/>
                  </a:lnTo>
                  <a:lnTo>
                    <a:pt x="2184400" y="50800"/>
                  </a:lnTo>
                  <a:lnTo>
                    <a:pt x="2209800" y="50800"/>
                  </a:lnTo>
                  <a:lnTo>
                    <a:pt x="2209800" y="25400"/>
                  </a:lnTo>
                  <a:close/>
                </a:path>
                <a:path w="4838700" h="76200">
                  <a:moveTo>
                    <a:pt x="2260600" y="25400"/>
                  </a:moveTo>
                  <a:lnTo>
                    <a:pt x="2235200" y="25400"/>
                  </a:lnTo>
                  <a:lnTo>
                    <a:pt x="2235200" y="50800"/>
                  </a:lnTo>
                  <a:lnTo>
                    <a:pt x="2260600" y="50800"/>
                  </a:lnTo>
                  <a:lnTo>
                    <a:pt x="2260600" y="25400"/>
                  </a:lnTo>
                  <a:close/>
                </a:path>
                <a:path w="4838700" h="76200">
                  <a:moveTo>
                    <a:pt x="2311400" y="25400"/>
                  </a:moveTo>
                  <a:lnTo>
                    <a:pt x="2286000" y="25400"/>
                  </a:lnTo>
                  <a:lnTo>
                    <a:pt x="2286000" y="50800"/>
                  </a:lnTo>
                  <a:lnTo>
                    <a:pt x="2311400" y="50800"/>
                  </a:lnTo>
                  <a:lnTo>
                    <a:pt x="2311400" y="25400"/>
                  </a:lnTo>
                  <a:close/>
                </a:path>
                <a:path w="4838700" h="76200">
                  <a:moveTo>
                    <a:pt x="2362200" y="25400"/>
                  </a:moveTo>
                  <a:lnTo>
                    <a:pt x="2336800" y="25400"/>
                  </a:lnTo>
                  <a:lnTo>
                    <a:pt x="2336800" y="50800"/>
                  </a:lnTo>
                  <a:lnTo>
                    <a:pt x="2362200" y="50800"/>
                  </a:lnTo>
                  <a:lnTo>
                    <a:pt x="2362200" y="25400"/>
                  </a:lnTo>
                  <a:close/>
                </a:path>
                <a:path w="4838700" h="76200">
                  <a:moveTo>
                    <a:pt x="2413000" y="25400"/>
                  </a:moveTo>
                  <a:lnTo>
                    <a:pt x="2387600" y="25400"/>
                  </a:lnTo>
                  <a:lnTo>
                    <a:pt x="2387600" y="50800"/>
                  </a:lnTo>
                  <a:lnTo>
                    <a:pt x="2413000" y="50800"/>
                  </a:lnTo>
                  <a:lnTo>
                    <a:pt x="2413000" y="25400"/>
                  </a:lnTo>
                  <a:close/>
                </a:path>
                <a:path w="4838700" h="76200">
                  <a:moveTo>
                    <a:pt x="2463800" y="25400"/>
                  </a:moveTo>
                  <a:lnTo>
                    <a:pt x="2438400" y="25400"/>
                  </a:lnTo>
                  <a:lnTo>
                    <a:pt x="2438400" y="50800"/>
                  </a:lnTo>
                  <a:lnTo>
                    <a:pt x="2463800" y="50800"/>
                  </a:lnTo>
                  <a:lnTo>
                    <a:pt x="2463800" y="25400"/>
                  </a:lnTo>
                  <a:close/>
                </a:path>
                <a:path w="4838700" h="76200">
                  <a:moveTo>
                    <a:pt x="2514600" y="25400"/>
                  </a:moveTo>
                  <a:lnTo>
                    <a:pt x="2489200" y="25400"/>
                  </a:lnTo>
                  <a:lnTo>
                    <a:pt x="2489200" y="50800"/>
                  </a:lnTo>
                  <a:lnTo>
                    <a:pt x="2514600" y="50800"/>
                  </a:lnTo>
                  <a:lnTo>
                    <a:pt x="2514600" y="25400"/>
                  </a:lnTo>
                  <a:close/>
                </a:path>
                <a:path w="4838700" h="76200">
                  <a:moveTo>
                    <a:pt x="2565400" y="25400"/>
                  </a:moveTo>
                  <a:lnTo>
                    <a:pt x="2540000" y="25400"/>
                  </a:lnTo>
                  <a:lnTo>
                    <a:pt x="2540000" y="50800"/>
                  </a:lnTo>
                  <a:lnTo>
                    <a:pt x="2565400" y="50800"/>
                  </a:lnTo>
                  <a:lnTo>
                    <a:pt x="2565400" y="25400"/>
                  </a:lnTo>
                  <a:close/>
                </a:path>
                <a:path w="4838700" h="76200">
                  <a:moveTo>
                    <a:pt x="2616200" y="25400"/>
                  </a:moveTo>
                  <a:lnTo>
                    <a:pt x="2590800" y="25400"/>
                  </a:lnTo>
                  <a:lnTo>
                    <a:pt x="2590800" y="50800"/>
                  </a:lnTo>
                  <a:lnTo>
                    <a:pt x="2616200" y="50800"/>
                  </a:lnTo>
                  <a:lnTo>
                    <a:pt x="2616200" y="25400"/>
                  </a:lnTo>
                  <a:close/>
                </a:path>
                <a:path w="4838700" h="76200">
                  <a:moveTo>
                    <a:pt x="2667000" y="25400"/>
                  </a:moveTo>
                  <a:lnTo>
                    <a:pt x="2641600" y="25400"/>
                  </a:lnTo>
                  <a:lnTo>
                    <a:pt x="2641600" y="50800"/>
                  </a:lnTo>
                  <a:lnTo>
                    <a:pt x="2667000" y="50800"/>
                  </a:lnTo>
                  <a:lnTo>
                    <a:pt x="2667000" y="25400"/>
                  </a:lnTo>
                  <a:close/>
                </a:path>
                <a:path w="4838700" h="76200">
                  <a:moveTo>
                    <a:pt x="2717800" y="25400"/>
                  </a:moveTo>
                  <a:lnTo>
                    <a:pt x="2692400" y="25400"/>
                  </a:lnTo>
                  <a:lnTo>
                    <a:pt x="2692400" y="50800"/>
                  </a:lnTo>
                  <a:lnTo>
                    <a:pt x="2717800" y="50800"/>
                  </a:lnTo>
                  <a:lnTo>
                    <a:pt x="2717800" y="25400"/>
                  </a:lnTo>
                  <a:close/>
                </a:path>
                <a:path w="4838700" h="76200">
                  <a:moveTo>
                    <a:pt x="2768600" y="25400"/>
                  </a:moveTo>
                  <a:lnTo>
                    <a:pt x="2743200" y="25400"/>
                  </a:lnTo>
                  <a:lnTo>
                    <a:pt x="2743200" y="50800"/>
                  </a:lnTo>
                  <a:lnTo>
                    <a:pt x="2768600" y="50800"/>
                  </a:lnTo>
                  <a:lnTo>
                    <a:pt x="2768600" y="25400"/>
                  </a:lnTo>
                  <a:close/>
                </a:path>
                <a:path w="4838700" h="76200">
                  <a:moveTo>
                    <a:pt x="2819400" y="25400"/>
                  </a:moveTo>
                  <a:lnTo>
                    <a:pt x="2794000" y="25400"/>
                  </a:lnTo>
                  <a:lnTo>
                    <a:pt x="2794000" y="50800"/>
                  </a:lnTo>
                  <a:lnTo>
                    <a:pt x="2819400" y="50800"/>
                  </a:lnTo>
                  <a:lnTo>
                    <a:pt x="2819400" y="25400"/>
                  </a:lnTo>
                  <a:close/>
                </a:path>
                <a:path w="4838700" h="76200">
                  <a:moveTo>
                    <a:pt x="2870200" y="25400"/>
                  </a:moveTo>
                  <a:lnTo>
                    <a:pt x="2844800" y="25400"/>
                  </a:lnTo>
                  <a:lnTo>
                    <a:pt x="2844800" y="50800"/>
                  </a:lnTo>
                  <a:lnTo>
                    <a:pt x="2870200" y="50800"/>
                  </a:lnTo>
                  <a:lnTo>
                    <a:pt x="2870200" y="25400"/>
                  </a:lnTo>
                  <a:close/>
                </a:path>
                <a:path w="4838700" h="76200">
                  <a:moveTo>
                    <a:pt x="2921000" y="25400"/>
                  </a:moveTo>
                  <a:lnTo>
                    <a:pt x="2895600" y="25400"/>
                  </a:lnTo>
                  <a:lnTo>
                    <a:pt x="2895600" y="50800"/>
                  </a:lnTo>
                  <a:lnTo>
                    <a:pt x="2921000" y="50800"/>
                  </a:lnTo>
                  <a:lnTo>
                    <a:pt x="2921000" y="25400"/>
                  </a:lnTo>
                  <a:close/>
                </a:path>
                <a:path w="4838700" h="76200">
                  <a:moveTo>
                    <a:pt x="2971800" y="25400"/>
                  </a:moveTo>
                  <a:lnTo>
                    <a:pt x="2946400" y="25400"/>
                  </a:lnTo>
                  <a:lnTo>
                    <a:pt x="2946400" y="50800"/>
                  </a:lnTo>
                  <a:lnTo>
                    <a:pt x="2971800" y="50800"/>
                  </a:lnTo>
                  <a:lnTo>
                    <a:pt x="2971800" y="25400"/>
                  </a:lnTo>
                  <a:close/>
                </a:path>
                <a:path w="4838700" h="76200">
                  <a:moveTo>
                    <a:pt x="3022600" y="25400"/>
                  </a:moveTo>
                  <a:lnTo>
                    <a:pt x="2997200" y="25400"/>
                  </a:lnTo>
                  <a:lnTo>
                    <a:pt x="2997200" y="50800"/>
                  </a:lnTo>
                  <a:lnTo>
                    <a:pt x="3022600" y="50800"/>
                  </a:lnTo>
                  <a:lnTo>
                    <a:pt x="3022600" y="25400"/>
                  </a:lnTo>
                  <a:close/>
                </a:path>
                <a:path w="4838700" h="76200">
                  <a:moveTo>
                    <a:pt x="3073400" y="25400"/>
                  </a:moveTo>
                  <a:lnTo>
                    <a:pt x="3048000" y="25400"/>
                  </a:lnTo>
                  <a:lnTo>
                    <a:pt x="3048000" y="50800"/>
                  </a:lnTo>
                  <a:lnTo>
                    <a:pt x="3073400" y="50800"/>
                  </a:lnTo>
                  <a:lnTo>
                    <a:pt x="3073400" y="25400"/>
                  </a:lnTo>
                  <a:close/>
                </a:path>
                <a:path w="4838700" h="76200">
                  <a:moveTo>
                    <a:pt x="3124200" y="25400"/>
                  </a:moveTo>
                  <a:lnTo>
                    <a:pt x="3098800" y="25400"/>
                  </a:lnTo>
                  <a:lnTo>
                    <a:pt x="3098800" y="50800"/>
                  </a:lnTo>
                  <a:lnTo>
                    <a:pt x="3124200" y="50800"/>
                  </a:lnTo>
                  <a:lnTo>
                    <a:pt x="3124200" y="25400"/>
                  </a:lnTo>
                  <a:close/>
                </a:path>
                <a:path w="4838700" h="76200">
                  <a:moveTo>
                    <a:pt x="3175000" y="25400"/>
                  </a:moveTo>
                  <a:lnTo>
                    <a:pt x="3149600" y="25400"/>
                  </a:lnTo>
                  <a:lnTo>
                    <a:pt x="3149600" y="50800"/>
                  </a:lnTo>
                  <a:lnTo>
                    <a:pt x="3175000" y="50800"/>
                  </a:lnTo>
                  <a:lnTo>
                    <a:pt x="3175000" y="25400"/>
                  </a:lnTo>
                  <a:close/>
                </a:path>
                <a:path w="4838700" h="76200">
                  <a:moveTo>
                    <a:pt x="3225800" y="25400"/>
                  </a:moveTo>
                  <a:lnTo>
                    <a:pt x="3200400" y="25400"/>
                  </a:lnTo>
                  <a:lnTo>
                    <a:pt x="3200400" y="50800"/>
                  </a:lnTo>
                  <a:lnTo>
                    <a:pt x="3225800" y="50800"/>
                  </a:lnTo>
                  <a:lnTo>
                    <a:pt x="3225800" y="25400"/>
                  </a:lnTo>
                  <a:close/>
                </a:path>
                <a:path w="4838700" h="76200">
                  <a:moveTo>
                    <a:pt x="3276600" y="25400"/>
                  </a:moveTo>
                  <a:lnTo>
                    <a:pt x="3251200" y="25400"/>
                  </a:lnTo>
                  <a:lnTo>
                    <a:pt x="3251200" y="50800"/>
                  </a:lnTo>
                  <a:lnTo>
                    <a:pt x="3276600" y="50800"/>
                  </a:lnTo>
                  <a:lnTo>
                    <a:pt x="3276600" y="25400"/>
                  </a:lnTo>
                  <a:close/>
                </a:path>
                <a:path w="4838700" h="76200">
                  <a:moveTo>
                    <a:pt x="3327400" y="25400"/>
                  </a:moveTo>
                  <a:lnTo>
                    <a:pt x="3302000" y="25400"/>
                  </a:lnTo>
                  <a:lnTo>
                    <a:pt x="3302000" y="50800"/>
                  </a:lnTo>
                  <a:lnTo>
                    <a:pt x="3327400" y="50800"/>
                  </a:lnTo>
                  <a:lnTo>
                    <a:pt x="3327400" y="25400"/>
                  </a:lnTo>
                  <a:close/>
                </a:path>
                <a:path w="4838700" h="76200">
                  <a:moveTo>
                    <a:pt x="3378200" y="25400"/>
                  </a:moveTo>
                  <a:lnTo>
                    <a:pt x="3352800" y="25400"/>
                  </a:lnTo>
                  <a:lnTo>
                    <a:pt x="3352800" y="50800"/>
                  </a:lnTo>
                  <a:lnTo>
                    <a:pt x="3378200" y="50800"/>
                  </a:lnTo>
                  <a:lnTo>
                    <a:pt x="3378200" y="25400"/>
                  </a:lnTo>
                  <a:close/>
                </a:path>
                <a:path w="4838700" h="76200">
                  <a:moveTo>
                    <a:pt x="3429000" y="25400"/>
                  </a:moveTo>
                  <a:lnTo>
                    <a:pt x="3403600" y="25400"/>
                  </a:lnTo>
                  <a:lnTo>
                    <a:pt x="3403600" y="50800"/>
                  </a:lnTo>
                  <a:lnTo>
                    <a:pt x="3429000" y="50800"/>
                  </a:lnTo>
                  <a:lnTo>
                    <a:pt x="3429000" y="25400"/>
                  </a:lnTo>
                  <a:close/>
                </a:path>
                <a:path w="4838700" h="76200">
                  <a:moveTo>
                    <a:pt x="3479800" y="25400"/>
                  </a:moveTo>
                  <a:lnTo>
                    <a:pt x="3454400" y="25400"/>
                  </a:lnTo>
                  <a:lnTo>
                    <a:pt x="3454400" y="50800"/>
                  </a:lnTo>
                  <a:lnTo>
                    <a:pt x="3479800" y="50800"/>
                  </a:lnTo>
                  <a:lnTo>
                    <a:pt x="3479800" y="25400"/>
                  </a:lnTo>
                  <a:close/>
                </a:path>
                <a:path w="4838700" h="76200">
                  <a:moveTo>
                    <a:pt x="3530600" y="25400"/>
                  </a:moveTo>
                  <a:lnTo>
                    <a:pt x="3505200" y="25400"/>
                  </a:lnTo>
                  <a:lnTo>
                    <a:pt x="3505200" y="50800"/>
                  </a:lnTo>
                  <a:lnTo>
                    <a:pt x="3530600" y="50800"/>
                  </a:lnTo>
                  <a:lnTo>
                    <a:pt x="3530600" y="25400"/>
                  </a:lnTo>
                  <a:close/>
                </a:path>
                <a:path w="4838700" h="76200">
                  <a:moveTo>
                    <a:pt x="3581400" y="25400"/>
                  </a:moveTo>
                  <a:lnTo>
                    <a:pt x="3556000" y="25400"/>
                  </a:lnTo>
                  <a:lnTo>
                    <a:pt x="3556000" y="50800"/>
                  </a:lnTo>
                  <a:lnTo>
                    <a:pt x="3581400" y="50800"/>
                  </a:lnTo>
                  <a:lnTo>
                    <a:pt x="3581400" y="25400"/>
                  </a:lnTo>
                  <a:close/>
                </a:path>
                <a:path w="4838700" h="76200">
                  <a:moveTo>
                    <a:pt x="3632200" y="25400"/>
                  </a:moveTo>
                  <a:lnTo>
                    <a:pt x="3606800" y="25400"/>
                  </a:lnTo>
                  <a:lnTo>
                    <a:pt x="3606800" y="50800"/>
                  </a:lnTo>
                  <a:lnTo>
                    <a:pt x="3632200" y="50800"/>
                  </a:lnTo>
                  <a:lnTo>
                    <a:pt x="3632200" y="25400"/>
                  </a:lnTo>
                  <a:close/>
                </a:path>
                <a:path w="4838700" h="76200">
                  <a:moveTo>
                    <a:pt x="3683000" y="25400"/>
                  </a:moveTo>
                  <a:lnTo>
                    <a:pt x="3657600" y="25400"/>
                  </a:lnTo>
                  <a:lnTo>
                    <a:pt x="3657600" y="50800"/>
                  </a:lnTo>
                  <a:lnTo>
                    <a:pt x="3683000" y="50800"/>
                  </a:lnTo>
                  <a:lnTo>
                    <a:pt x="3683000" y="25400"/>
                  </a:lnTo>
                  <a:close/>
                </a:path>
                <a:path w="4838700" h="76200">
                  <a:moveTo>
                    <a:pt x="3733800" y="25400"/>
                  </a:moveTo>
                  <a:lnTo>
                    <a:pt x="3708400" y="25400"/>
                  </a:lnTo>
                  <a:lnTo>
                    <a:pt x="3708400" y="50800"/>
                  </a:lnTo>
                  <a:lnTo>
                    <a:pt x="3733800" y="50800"/>
                  </a:lnTo>
                  <a:lnTo>
                    <a:pt x="3733800" y="25400"/>
                  </a:lnTo>
                  <a:close/>
                </a:path>
                <a:path w="4838700" h="76200">
                  <a:moveTo>
                    <a:pt x="3784600" y="25400"/>
                  </a:moveTo>
                  <a:lnTo>
                    <a:pt x="3759200" y="25400"/>
                  </a:lnTo>
                  <a:lnTo>
                    <a:pt x="3759200" y="50800"/>
                  </a:lnTo>
                  <a:lnTo>
                    <a:pt x="3784600" y="50800"/>
                  </a:lnTo>
                  <a:lnTo>
                    <a:pt x="3784600" y="25400"/>
                  </a:lnTo>
                  <a:close/>
                </a:path>
                <a:path w="4838700" h="76200">
                  <a:moveTo>
                    <a:pt x="3835400" y="25400"/>
                  </a:moveTo>
                  <a:lnTo>
                    <a:pt x="3810000" y="25400"/>
                  </a:lnTo>
                  <a:lnTo>
                    <a:pt x="3810000" y="50800"/>
                  </a:lnTo>
                  <a:lnTo>
                    <a:pt x="3835400" y="50800"/>
                  </a:lnTo>
                  <a:lnTo>
                    <a:pt x="3835400" y="25400"/>
                  </a:lnTo>
                  <a:close/>
                </a:path>
                <a:path w="4838700" h="76200">
                  <a:moveTo>
                    <a:pt x="3886200" y="25400"/>
                  </a:moveTo>
                  <a:lnTo>
                    <a:pt x="3860800" y="25400"/>
                  </a:lnTo>
                  <a:lnTo>
                    <a:pt x="3860800" y="50800"/>
                  </a:lnTo>
                  <a:lnTo>
                    <a:pt x="3886200" y="50800"/>
                  </a:lnTo>
                  <a:lnTo>
                    <a:pt x="3886200" y="25400"/>
                  </a:lnTo>
                  <a:close/>
                </a:path>
                <a:path w="4838700" h="76200">
                  <a:moveTo>
                    <a:pt x="3937000" y="25400"/>
                  </a:moveTo>
                  <a:lnTo>
                    <a:pt x="3911600" y="25400"/>
                  </a:lnTo>
                  <a:lnTo>
                    <a:pt x="3911600" y="50800"/>
                  </a:lnTo>
                  <a:lnTo>
                    <a:pt x="3937000" y="50800"/>
                  </a:lnTo>
                  <a:lnTo>
                    <a:pt x="3937000" y="25400"/>
                  </a:lnTo>
                  <a:close/>
                </a:path>
                <a:path w="4838700" h="76200">
                  <a:moveTo>
                    <a:pt x="3987800" y="25400"/>
                  </a:moveTo>
                  <a:lnTo>
                    <a:pt x="3962400" y="25400"/>
                  </a:lnTo>
                  <a:lnTo>
                    <a:pt x="3962400" y="50800"/>
                  </a:lnTo>
                  <a:lnTo>
                    <a:pt x="3987800" y="50800"/>
                  </a:lnTo>
                  <a:lnTo>
                    <a:pt x="3987800" y="25400"/>
                  </a:lnTo>
                  <a:close/>
                </a:path>
                <a:path w="4838700" h="76200">
                  <a:moveTo>
                    <a:pt x="4038600" y="25400"/>
                  </a:moveTo>
                  <a:lnTo>
                    <a:pt x="4013200" y="25400"/>
                  </a:lnTo>
                  <a:lnTo>
                    <a:pt x="4013200" y="50800"/>
                  </a:lnTo>
                  <a:lnTo>
                    <a:pt x="4038600" y="50800"/>
                  </a:lnTo>
                  <a:lnTo>
                    <a:pt x="4038600" y="25400"/>
                  </a:lnTo>
                  <a:close/>
                </a:path>
                <a:path w="4838700" h="76200">
                  <a:moveTo>
                    <a:pt x="4089400" y="25400"/>
                  </a:moveTo>
                  <a:lnTo>
                    <a:pt x="4064000" y="25400"/>
                  </a:lnTo>
                  <a:lnTo>
                    <a:pt x="4064000" y="50800"/>
                  </a:lnTo>
                  <a:lnTo>
                    <a:pt x="4089400" y="50800"/>
                  </a:lnTo>
                  <a:lnTo>
                    <a:pt x="4089400" y="25400"/>
                  </a:lnTo>
                  <a:close/>
                </a:path>
                <a:path w="4838700" h="76200">
                  <a:moveTo>
                    <a:pt x="4140200" y="25400"/>
                  </a:moveTo>
                  <a:lnTo>
                    <a:pt x="4114800" y="25400"/>
                  </a:lnTo>
                  <a:lnTo>
                    <a:pt x="4114800" y="50800"/>
                  </a:lnTo>
                  <a:lnTo>
                    <a:pt x="4140200" y="50800"/>
                  </a:lnTo>
                  <a:lnTo>
                    <a:pt x="4140200" y="25400"/>
                  </a:lnTo>
                  <a:close/>
                </a:path>
                <a:path w="4838700" h="76200">
                  <a:moveTo>
                    <a:pt x="4191000" y="25400"/>
                  </a:moveTo>
                  <a:lnTo>
                    <a:pt x="4165600" y="25400"/>
                  </a:lnTo>
                  <a:lnTo>
                    <a:pt x="4165600" y="50800"/>
                  </a:lnTo>
                  <a:lnTo>
                    <a:pt x="4191000" y="50800"/>
                  </a:lnTo>
                  <a:lnTo>
                    <a:pt x="4191000" y="25400"/>
                  </a:lnTo>
                  <a:close/>
                </a:path>
                <a:path w="4838700" h="76200">
                  <a:moveTo>
                    <a:pt x="4241800" y="25400"/>
                  </a:moveTo>
                  <a:lnTo>
                    <a:pt x="4216400" y="25400"/>
                  </a:lnTo>
                  <a:lnTo>
                    <a:pt x="4216400" y="50800"/>
                  </a:lnTo>
                  <a:lnTo>
                    <a:pt x="4241800" y="50800"/>
                  </a:lnTo>
                  <a:lnTo>
                    <a:pt x="4241800" y="25400"/>
                  </a:lnTo>
                  <a:close/>
                </a:path>
                <a:path w="4838700" h="76200">
                  <a:moveTo>
                    <a:pt x="4292600" y="25400"/>
                  </a:moveTo>
                  <a:lnTo>
                    <a:pt x="4267200" y="25400"/>
                  </a:lnTo>
                  <a:lnTo>
                    <a:pt x="4267200" y="50800"/>
                  </a:lnTo>
                  <a:lnTo>
                    <a:pt x="4292600" y="50800"/>
                  </a:lnTo>
                  <a:lnTo>
                    <a:pt x="4292600" y="25400"/>
                  </a:lnTo>
                  <a:close/>
                </a:path>
                <a:path w="4838700" h="76200">
                  <a:moveTo>
                    <a:pt x="4343400" y="25400"/>
                  </a:moveTo>
                  <a:lnTo>
                    <a:pt x="4318000" y="25400"/>
                  </a:lnTo>
                  <a:lnTo>
                    <a:pt x="4318000" y="50800"/>
                  </a:lnTo>
                  <a:lnTo>
                    <a:pt x="4343400" y="50800"/>
                  </a:lnTo>
                  <a:lnTo>
                    <a:pt x="4343400" y="25400"/>
                  </a:lnTo>
                  <a:close/>
                </a:path>
                <a:path w="4838700" h="76200">
                  <a:moveTo>
                    <a:pt x="4394200" y="25400"/>
                  </a:moveTo>
                  <a:lnTo>
                    <a:pt x="4368800" y="25400"/>
                  </a:lnTo>
                  <a:lnTo>
                    <a:pt x="4368800" y="50800"/>
                  </a:lnTo>
                  <a:lnTo>
                    <a:pt x="4394200" y="50800"/>
                  </a:lnTo>
                  <a:lnTo>
                    <a:pt x="4394200" y="25400"/>
                  </a:lnTo>
                  <a:close/>
                </a:path>
                <a:path w="4838700" h="76200">
                  <a:moveTo>
                    <a:pt x="4445000" y="25400"/>
                  </a:moveTo>
                  <a:lnTo>
                    <a:pt x="4419600" y="25400"/>
                  </a:lnTo>
                  <a:lnTo>
                    <a:pt x="4419600" y="50800"/>
                  </a:lnTo>
                  <a:lnTo>
                    <a:pt x="4445000" y="50800"/>
                  </a:lnTo>
                  <a:lnTo>
                    <a:pt x="4445000" y="25400"/>
                  </a:lnTo>
                  <a:close/>
                </a:path>
                <a:path w="4838700" h="76200">
                  <a:moveTo>
                    <a:pt x="4495800" y="25400"/>
                  </a:moveTo>
                  <a:lnTo>
                    <a:pt x="4470400" y="25400"/>
                  </a:lnTo>
                  <a:lnTo>
                    <a:pt x="4470400" y="50800"/>
                  </a:lnTo>
                  <a:lnTo>
                    <a:pt x="4495800" y="50800"/>
                  </a:lnTo>
                  <a:lnTo>
                    <a:pt x="4495800" y="25400"/>
                  </a:lnTo>
                  <a:close/>
                </a:path>
                <a:path w="4838700" h="76200">
                  <a:moveTo>
                    <a:pt x="4546600" y="25400"/>
                  </a:moveTo>
                  <a:lnTo>
                    <a:pt x="4521200" y="25400"/>
                  </a:lnTo>
                  <a:lnTo>
                    <a:pt x="4521200" y="50800"/>
                  </a:lnTo>
                  <a:lnTo>
                    <a:pt x="4546600" y="50800"/>
                  </a:lnTo>
                  <a:lnTo>
                    <a:pt x="4546600" y="25400"/>
                  </a:lnTo>
                  <a:close/>
                </a:path>
                <a:path w="4838700" h="76200">
                  <a:moveTo>
                    <a:pt x="4597400" y="25400"/>
                  </a:moveTo>
                  <a:lnTo>
                    <a:pt x="4572000" y="25400"/>
                  </a:lnTo>
                  <a:lnTo>
                    <a:pt x="4572000" y="50800"/>
                  </a:lnTo>
                  <a:lnTo>
                    <a:pt x="4597400" y="50800"/>
                  </a:lnTo>
                  <a:lnTo>
                    <a:pt x="4597400" y="25400"/>
                  </a:lnTo>
                  <a:close/>
                </a:path>
                <a:path w="4838700" h="76200">
                  <a:moveTo>
                    <a:pt x="4648200" y="25400"/>
                  </a:moveTo>
                  <a:lnTo>
                    <a:pt x="4622800" y="25400"/>
                  </a:lnTo>
                  <a:lnTo>
                    <a:pt x="4622800" y="50800"/>
                  </a:lnTo>
                  <a:lnTo>
                    <a:pt x="4648200" y="50800"/>
                  </a:lnTo>
                  <a:lnTo>
                    <a:pt x="4648200" y="25400"/>
                  </a:lnTo>
                  <a:close/>
                </a:path>
                <a:path w="4838700" h="76200">
                  <a:moveTo>
                    <a:pt x="4699000" y="25400"/>
                  </a:moveTo>
                  <a:lnTo>
                    <a:pt x="4673600" y="25400"/>
                  </a:lnTo>
                  <a:lnTo>
                    <a:pt x="4673600" y="50800"/>
                  </a:lnTo>
                  <a:lnTo>
                    <a:pt x="4699000" y="50800"/>
                  </a:lnTo>
                  <a:lnTo>
                    <a:pt x="4699000" y="25400"/>
                  </a:lnTo>
                  <a:close/>
                </a:path>
                <a:path w="4838700" h="76200">
                  <a:moveTo>
                    <a:pt x="4749800" y="25400"/>
                  </a:moveTo>
                  <a:lnTo>
                    <a:pt x="4724400" y="25400"/>
                  </a:lnTo>
                  <a:lnTo>
                    <a:pt x="4724400" y="50800"/>
                  </a:lnTo>
                  <a:lnTo>
                    <a:pt x="4749800" y="50800"/>
                  </a:lnTo>
                  <a:lnTo>
                    <a:pt x="4749800" y="25400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7">
              <a:extLst>
                <a:ext uri="{FF2B5EF4-FFF2-40B4-BE49-F238E27FC236}">
                  <a16:creationId xmlns:a16="http://schemas.microsoft.com/office/drawing/2014/main" id="{2218724C-D7F6-1DAE-4EC4-465DBD674C6C}"/>
                </a:ext>
              </a:extLst>
            </p:cNvPr>
            <p:cNvSpPr/>
            <p:nvPr/>
          </p:nvSpPr>
          <p:spPr>
            <a:xfrm>
              <a:off x="3526535" y="3771900"/>
              <a:ext cx="128270" cy="259079"/>
            </a:xfrm>
            <a:custGeom>
              <a:avLst/>
              <a:gdLst/>
              <a:ahLst/>
              <a:cxnLst/>
              <a:rect l="l" t="t" r="r" b="b"/>
              <a:pathLst>
                <a:path w="128270" h="259079">
                  <a:moveTo>
                    <a:pt x="128015" y="0"/>
                  </a:moveTo>
                  <a:lnTo>
                    <a:pt x="0" y="129539"/>
                  </a:lnTo>
                  <a:lnTo>
                    <a:pt x="128015" y="259080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8">
              <a:extLst>
                <a:ext uri="{FF2B5EF4-FFF2-40B4-BE49-F238E27FC236}">
                  <a16:creationId xmlns:a16="http://schemas.microsoft.com/office/drawing/2014/main" id="{0753F4D9-44D7-513F-A8AD-E89016C10CCA}"/>
                </a:ext>
              </a:extLst>
            </p:cNvPr>
            <p:cNvSpPr/>
            <p:nvPr/>
          </p:nvSpPr>
          <p:spPr>
            <a:xfrm>
              <a:off x="3654551" y="3771900"/>
              <a:ext cx="129539" cy="259079"/>
            </a:xfrm>
            <a:custGeom>
              <a:avLst/>
              <a:gdLst/>
              <a:ahLst/>
              <a:cxnLst/>
              <a:rect l="l" t="t" r="r" b="b"/>
              <a:pathLst>
                <a:path w="129539" h="259079">
                  <a:moveTo>
                    <a:pt x="0" y="0"/>
                  </a:moveTo>
                  <a:lnTo>
                    <a:pt x="0" y="259080"/>
                  </a:lnTo>
                  <a:lnTo>
                    <a:pt x="129539" y="129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19">
            <a:extLst>
              <a:ext uri="{FF2B5EF4-FFF2-40B4-BE49-F238E27FC236}">
                <a16:creationId xmlns:a16="http://schemas.microsoft.com/office/drawing/2014/main" id="{C518F176-F5FE-18B9-DA4F-C914C50B2D87}"/>
              </a:ext>
            </a:extLst>
          </p:cNvPr>
          <p:cNvSpPr txBox="1"/>
          <p:nvPr/>
        </p:nvSpPr>
        <p:spPr>
          <a:xfrm>
            <a:off x="3944302" y="3503612"/>
            <a:ext cx="23234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0" dirty="0">
                <a:latin typeface="Arial"/>
                <a:cs typeface="Arial"/>
              </a:rPr>
              <a:t>2</a:t>
            </a:r>
            <a:r>
              <a:rPr sz="2400" spc="-10" dirty="0">
                <a:latin typeface="Droid Sans Fallback"/>
                <a:cs typeface="Droid Sans Fallback"/>
              </a:rPr>
              <a:t>、</a:t>
            </a:r>
            <a:r>
              <a:rPr lang="en-US" altLang="zh-CN" sz="2400" spc="-10" dirty="0">
                <a:solidFill>
                  <a:schemeClr val="tx1"/>
                </a:solidFill>
                <a:latin typeface="Droid Sans Fallback"/>
                <a:ea typeface="+mj-ea"/>
              </a:rPr>
              <a:t> </a:t>
            </a:r>
            <a:r>
              <a:rPr lang="zh-CN" altLang="en-US" sz="2400" spc="-10" dirty="0">
                <a:solidFill>
                  <a:schemeClr val="tx1"/>
                </a:solidFill>
                <a:latin typeface="Droid Sans Fallback"/>
                <a:ea typeface="+mj-ea"/>
              </a:rPr>
              <a:t>部署架构</a:t>
            </a:r>
            <a:endParaRPr sz="2400" dirty="0">
              <a:latin typeface="Droid Sans Fallback"/>
              <a:cs typeface="Droid Sans Fallback"/>
            </a:endParaRPr>
          </a:p>
        </p:txBody>
      </p:sp>
      <p:grpSp>
        <p:nvGrpSpPr>
          <p:cNvPr id="9" name="object 19">
            <a:extLst>
              <a:ext uri="{FF2B5EF4-FFF2-40B4-BE49-F238E27FC236}">
                <a16:creationId xmlns:a16="http://schemas.microsoft.com/office/drawing/2014/main" id="{724D5721-BD47-A6FF-3262-177FB727ADDC}"/>
              </a:ext>
            </a:extLst>
          </p:cNvPr>
          <p:cNvGrpSpPr/>
          <p:nvPr/>
        </p:nvGrpSpPr>
        <p:grpSpPr>
          <a:xfrm>
            <a:off x="3532632" y="4570476"/>
            <a:ext cx="5125720" cy="259079"/>
            <a:chOff x="3532632" y="4570476"/>
            <a:chExt cx="5125720" cy="259079"/>
          </a:xfrm>
        </p:grpSpPr>
        <p:sp>
          <p:nvSpPr>
            <p:cNvPr id="15" name="object 20">
              <a:extLst>
                <a:ext uri="{FF2B5EF4-FFF2-40B4-BE49-F238E27FC236}">
                  <a16:creationId xmlns:a16="http://schemas.microsoft.com/office/drawing/2014/main" id="{46FF9A3D-13A4-2D25-53F5-07FB13057BE5}"/>
                </a:ext>
              </a:extLst>
            </p:cNvPr>
            <p:cNvSpPr/>
            <p:nvPr/>
          </p:nvSpPr>
          <p:spPr>
            <a:xfrm>
              <a:off x="3819525" y="4683125"/>
              <a:ext cx="4838700" cy="76200"/>
            </a:xfrm>
            <a:custGeom>
              <a:avLst/>
              <a:gdLst/>
              <a:ahLst/>
              <a:cxnLst/>
              <a:rect l="l" t="t" r="r" b="b"/>
              <a:pathLst>
                <a:path w="4838700" h="76200">
                  <a:moveTo>
                    <a:pt x="4800600" y="0"/>
                  </a:moveTo>
                  <a:lnTo>
                    <a:pt x="4785768" y="2993"/>
                  </a:lnTo>
                  <a:lnTo>
                    <a:pt x="4773658" y="11158"/>
                  </a:lnTo>
                  <a:lnTo>
                    <a:pt x="4765493" y="23268"/>
                  </a:lnTo>
                  <a:lnTo>
                    <a:pt x="4762500" y="38100"/>
                  </a:lnTo>
                  <a:lnTo>
                    <a:pt x="4765493" y="52931"/>
                  </a:lnTo>
                  <a:lnTo>
                    <a:pt x="4773658" y="65041"/>
                  </a:lnTo>
                  <a:lnTo>
                    <a:pt x="4785768" y="73206"/>
                  </a:lnTo>
                  <a:lnTo>
                    <a:pt x="4800600" y="76200"/>
                  </a:lnTo>
                  <a:lnTo>
                    <a:pt x="4815431" y="73206"/>
                  </a:lnTo>
                  <a:lnTo>
                    <a:pt x="4827541" y="65041"/>
                  </a:lnTo>
                  <a:lnTo>
                    <a:pt x="4835706" y="52931"/>
                  </a:lnTo>
                  <a:lnTo>
                    <a:pt x="4836136" y="50800"/>
                  </a:lnTo>
                  <a:lnTo>
                    <a:pt x="4775200" y="50800"/>
                  </a:lnTo>
                  <a:lnTo>
                    <a:pt x="4775200" y="25400"/>
                  </a:lnTo>
                  <a:lnTo>
                    <a:pt x="4836136" y="25400"/>
                  </a:lnTo>
                  <a:lnTo>
                    <a:pt x="4835706" y="23268"/>
                  </a:lnTo>
                  <a:lnTo>
                    <a:pt x="4827541" y="11158"/>
                  </a:lnTo>
                  <a:lnTo>
                    <a:pt x="4815431" y="2993"/>
                  </a:lnTo>
                  <a:lnTo>
                    <a:pt x="4800600" y="0"/>
                  </a:lnTo>
                  <a:close/>
                </a:path>
                <a:path w="4838700" h="76200">
                  <a:moveTo>
                    <a:pt x="4800600" y="25400"/>
                  </a:moveTo>
                  <a:lnTo>
                    <a:pt x="4775200" y="25400"/>
                  </a:lnTo>
                  <a:lnTo>
                    <a:pt x="4775200" y="50800"/>
                  </a:lnTo>
                  <a:lnTo>
                    <a:pt x="4800600" y="50800"/>
                  </a:lnTo>
                  <a:lnTo>
                    <a:pt x="4800600" y="25400"/>
                  </a:lnTo>
                  <a:close/>
                </a:path>
                <a:path w="4838700" h="76200">
                  <a:moveTo>
                    <a:pt x="4836136" y="25400"/>
                  </a:moveTo>
                  <a:lnTo>
                    <a:pt x="4800600" y="25400"/>
                  </a:lnTo>
                  <a:lnTo>
                    <a:pt x="4800600" y="50800"/>
                  </a:lnTo>
                  <a:lnTo>
                    <a:pt x="4836136" y="50800"/>
                  </a:lnTo>
                  <a:lnTo>
                    <a:pt x="4838700" y="38100"/>
                  </a:lnTo>
                  <a:lnTo>
                    <a:pt x="4836136" y="25400"/>
                  </a:lnTo>
                  <a:close/>
                </a:path>
                <a:path w="4838700" h="76200">
                  <a:moveTo>
                    <a:pt x="25400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25400" y="50800"/>
                  </a:lnTo>
                  <a:lnTo>
                    <a:pt x="25400" y="25400"/>
                  </a:lnTo>
                  <a:close/>
                </a:path>
                <a:path w="4838700" h="76200">
                  <a:moveTo>
                    <a:pt x="76200" y="25400"/>
                  </a:moveTo>
                  <a:lnTo>
                    <a:pt x="50800" y="25400"/>
                  </a:lnTo>
                  <a:lnTo>
                    <a:pt x="50800" y="50800"/>
                  </a:lnTo>
                  <a:lnTo>
                    <a:pt x="76200" y="50800"/>
                  </a:lnTo>
                  <a:lnTo>
                    <a:pt x="76200" y="25400"/>
                  </a:lnTo>
                  <a:close/>
                </a:path>
                <a:path w="4838700" h="76200">
                  <a:moveTo>
                    <a:pt x="127000" y="25400"/>
                  </a:moveTo>
                  <a:lnTo>
                    <a:pt x="101600" y="25400"/>
                  </a:lnTo>
                  <a:lnTo>
                    <a:pt x="101600" y="50800"/>
                  </a:lnTo>
                  <a:lnTo>
                    <a:pt x="127000" y="50800"/>
                  </a:lnTo>
                  <a:lnTo>
                    <a:pt x="127000" y="25400"/>
                  </a:lnTo>
                  <a:close/>
                </a:path>
                <a:path w="4838700" h="76200">
                  <a:moveTo>
                    <a:pt x="177800" y="25400"/>
                  </a:moveTo>
                  <a:lnTo>
                    <a:pt x="152400" y="25400"/>
                  </a:lnTo>
                  <a:lnTo>
                    <a:pt x="152400" y="50800"/>
                  </a:lnTo>
                  <a:lnTo>
                    <a:pt x="177800" y="50800"/>
                  </a:lnTo>
                  <a:lnTo>
                    <a:pt x="177800" y="25400"/>
                  </a:lnTo>
                  <a:close/>
                </a:path>
                <a:path w="4838700" h="76200">
                  <a:moveTo>
                    <a:pt x="228600" y="25400"/>
                  </a:moveTo>
                  <a:lnTo>
                    <a:pt x="203200" y="25400"/>
                  </a:lnTo>
                  <a:lnTo>
                    <a:pt x="203200" y="50800"/>
                  </a:lnTo>
                  <a:lnTo>
                    <a:pt x="228600" y="50800"/>
                  </a:lnTo>
                  <a:lnTo>
                    <a:pt x="228600" y="25400"/>
                  </a:lnTo>
                  <a:close/>
                </a:path>
                <a:path w="4838700" h="76200">
                  <a:moveTo>
                    <a:pt x="279400" y="25400"/>
                  </a:moveTo>
                  <a:lnTo>
                    <a:pt x="254000" y="25400"/>
                  </a:lnTo>
                  <a:lnTo>
                    <a:pt x="254000" y="50800"/>
                  </a:lnTo>
                  <a:lnTo>
                    <a:pt x="279400" y="50800"/>
                  </a:lnTo>
                  <a:lnTo>
                    <a:pt x="279400" y="25400"/>
                  </a:lnTo>
                  <a:close/>
                </a:path>
                <a:path w="4838700" h="76200">
                  <a:moveTo>
                    <a:pt x="330200" y="25400"/>
                  </a:moveTo>
                  <a:lnTo>
                    <a:pt x="304800" y="25400"/>
                  </a:lnTo>
                  <a:lnTo>
                    <a:pt x="304800" y="50800"/>
                  </a:lnTo>
                  <a:lnTo>
                    <a:pt x="330200" y="50800"/>
                  </a:lnTo>
                  <a:lnTo>
                    <a:pt x="330200" y="25400"/>
                  </a:lnTo>
                  <a:close/>
                </a:path>
                <a:path w="4838700" h="76200">
                  <a:moveTo>
                    <a:pt x="381000" y="25400"/>
                  </a:moveTo>
                  <a:lnTo>
                    <a:pt x="355600" y="25400"/>
                  </a:lnTo>
                  <a:lnTo>
                    <a:pt x="355600" y="50800"/>
                  </a:lnTo>
                  <a:lnTo>
                    <a:pt x="381000" y="50800"/>
                  </a:lnTo>
                  <a:lnTo>
                    <a:pt x="381000" y="25400"/>
                  </a:lnTo>
                  <a:close/>
                </a:path>
                <a:path w="4838700" h="76200">
                  <a:moveTo>
                    <a:pt x="431800" y="25400"/>
                  </a:moveTo>
                  <a:lnTo>
                    <a:pt x="406400" y="25400"/>
                  </a:lnTo>
                  <a:lnTo>
                    <a:pt x="406400" y="50800"/>
                  </a:lnTo>
                  <a:lnTo>
                    <a:pt x="431800" y="50800"/>
                  </a:lnTo>
                  <a:lnTo>
                    <a:pt x="431800" y="25400"/>
                  </a:lnTo>
                  <a:close/>
                </a:path>
                <a:path w="4838700" h="76200">
                  <a:moveTo>
                    <a:pt x="482600" y="25400"/>
                  </a:moveTo>
                  <a:lnTo>
                    <a:pt x="457200" y="25400"/>
                  </a:lnTo>
                  <a:lnTo>
                    <a:pt x="457200" y="50800"/>
                  </a:lnTo>
                  <a:lnTo>
                    <a:pt x="482600" y="50800"/>
                  </a:lnTo>
                  <a:lnTo>
                    <a:pt x="482600" y="25400"/>
                  </a:lnTo>
                  <a:close/>
                </a:path>
                <a:path w="4838700" h="76200">
                  <a:moveTo>
                    <a:pt x="533400" y="25400"/>
                  </a:moveTo>
                  <a:lnTo>
                    <a:pt x="508000" y="25400"/>
                  </a:lnTo>
                  <a:lnTo>
                    <a:pt x="508000" y="50800"/>
                  </a:lnTo>
                  <a:lnTo>
                    <a:pt x="533400" y="50800"/>
                  </a:lnTo>
                  <a:lnTo>
                    <a:pt x="533400" y="25400"/>
                  </a:lnTo>
                  <a:close/>
                </a:path>
                <a:path w="4838700" h="76200">
                  <a:moveTo>
                    <a:pt x="584200" y="25400"/>
                  </a:moveTo>
                  <a:lnTo>
                    <a:pt x="558800" y="25400"/>
                  </a:lnTo>
                  <a:lnTo>
                    <a:pt x="558800" y="50800"/>
                  </a:lnTo>
                  <a:lnTo>
                    <a:pt x="584200" y="50800"/>
                  </a:lnTo>
                  <a:lnTo>
                    <a:pt x="584200" y="25400"/>
                  </a:lnTo>
                  <a:close/>
                </a:path>
                <a:path w="4838700" h="76200">
                  <a:moveTo>
                    <a:pt x="635000" y="25400"/>
                  </a:moveTo>
                  <a:lnTo>
                    <a:pt x="609600" y="25400"/>
                  </a:lnTo>
                  <a:lnTo>
                    <a:pt x="609600" y="50800"/>
                  </a:lnTo>
                  <a:lnTo>
                    <a:pt x="635000" y="50800"/>
                  </a:lnTo>
                  <a:lnTo>
                    <a:pt x="635000" y="25400"/>
                  </a:lnTo>
                  <a:close/>
                </a:path>
                <a:path w="4838700" h="76200">
                  <a:moveTo>
                    <a:pt x="685800" y="25400"/>
                  </a:moveTo>
                  <a:lnTo>
                    <a:pt x="660400" y="25400"/>
                  </a:lnTo>
                  <a:lnTo>
                    <a:pt x="660400" y="50800"/>
                  </a:lnTo>
                  <a:lnTo>
                    <a:pt x="685800" y="50800"/>
                  </a:lnTo>
                  <a:lnTo>
                    <a:pt x="685800" y="25400"/>
                  </a:lnTo>
                  <a:close/>
                </a:path>
                <a:path w="4838700" h="76200">
                  <a:moveTo>
                    <a:pt x="736600" y="25400"/>
                  </a:moveTo>
                  <a:lnTo>
                    <a:pt x="711200" y="25400"/>
                  </a:lnTo>
                  <a:lnTo>
                    <a:pt x="711200" y="50800"/>
                  </a:lnTo>
                  <a:lnTo>
                    <a:pt x="736600" y="50800"/>
                  </a:lnTo>
                  <a:lnTo>
                    <a:pt x="736600" y="25400"/>
                  </a:lnTo>
                  <a:close/>
                </a:path>
                <a:path w="4838700" h="76200">
                  <a:moveTo>
                    <a:pt x="787400" y="25400"/>
                  </a:moveTo>
                  <a:lnTo>
                    <a:pt x="762000" y="25400"/>
                  </a:lnTo>
                  <a:lnTo>
                    <a:pt x="762000" y="50800"/>
                  </a:lnTo>
                  <a:lnTo>
                    <a:pt x="787400" y="50800"/>
                  </a:lnTo>
                  <a:lnTo>
                    <a:pt x="787400" y="25400"/>
                  </a:lnTo>
                  <a:close/>
                </a:path>
                <a:path w="4838700" h="76200">
                  <a:moveTo>
                    <a:pt x="838200" y="25400"/>
                  </a:moveTo>
                  <a:lnTo>
                    <a:pt x="812800" y="25400"/>
                  </a:lnTo>
                  <a:lnTo>
                    <a:pt x="812800" y="50800"/>
                  </a:lnTo>
                  <a:lnTo>
                    <a:pt x="838200" y="50800"/>
                  </a:lnTo>
                  <a:lnTo>
                    <a:pt x="838200" y="25400"/>
                  </a:lnTo>
                  <a:close/>
                </a:path>
                <a:path w="4838700" h="76200">
                  <a:moveTo>
                    <a:pt x="889000" y="25400"/>
                  </a:moveTo>
                  <a:lnTo>
                    <a:pt x="863600" y="25400"/>
                  </a:lnTo>
                  <a:lnTo>
                    <a:pt x="863600" y="50800"/>
                  </a:lnTo>
                  <a:lnTo>
                    <a:pt x="889000" y="50800"/>
                  </a:lnTo>
                  <a:lnTo>
                    <a:pt x="889000" y="25400"/>
                  </a:lnTo>
                  <a:close/>
                </a:path>
                <a:path w="4838700" h="76200">
                  <a:moveTo>
                    <a:pt x="939800" y="25400"/>
                  </a:moveTo>
                  <a:lnTo>
                    <a:pt x="914400" y="25400"/>
                  </a:lnTo>
                  <a:lnTo>
                    <a:pt x="914400" y="50800"/>
                  </a:lnTo>
                  <a:lnTo>
                    <a:pt x="939800" y="50800"/>
                  </a:lnTo>
                  <a:lnTo>
                    <a:pt x="939800" y="25400"/>
                  </a:lnTo>
                  <a:close/>
                </a:path>
                <a:path w="4838700" h="76200">
                  <a:moveTo>
                    <a:pt x="990600" y="25400"/>
                  </a:moveTo>
                  <a:lnTo>
                    <a:pt x="965200" y="25400"/>
                  </a:lnTo>
                  <a:lnTo>
                    <a:pt x="965200" y="50800"/>
                  </a:lnTo>
                  <a:lnTo>
                    <a:pt x="990600" y="50800"/>
                  </a:lnTo>
                  <a:lnTo>
                    <a:pt x="990600" y="25400"/>
                  </a:lnTo>
                  <a:close/>
                </a:path>
                <a:path w="4838700" h="76200">
                  <a:moveTo>
                    <a:pt x="1041400" y="25400"/>
                  </a:moveTo>
                  <a:lnTo>
                    <a:pt x="1016000" y="25400"/>
                  </a:lnTo>
                  <a:lnTo>
                    <a:pt x="1016000" y="50800"/>
                  </a:lnTo>
                  <a:lnTo>
                    <a:pt x="1041400" y="50800"/>
                  </a:lnTo>
                  <a:lnTo>
                    <a:pt x="1041400" y="25400"/>
                  </a:lnTo>
                  <a:close/>
                </a:path>
                <a:path w="4838700" h="76200">
                  <a:moveTo>
                    <a:pt x="1092200" y="25400"/>
                  </a:moveTo>
                  <a:lnTo>
                    <a:pt x="1066800" y="25400"/>
                  </a:lnTo>
                  <a:lnTo>
                    <a:pt x="1066800" y="50800"/>
                  </a:lnTo>
                  <a:lnTo>
                    <a:pt x="1092200" y="50800"/>
                  </a:lnTo>
                  <a:lnTo>
                    <a:pt x="1092200" y="25400"/>
                  </a:lnTo>
                  <a:close/>
                </a:path>
                <a:path w="4838700" h="76200">
                  <a:moveTo>
                    <a:pt x="1143000" y="25400"/>
                  </a:moveTo>
                  <a:lnTo>
                    <a:pt x="1117600" y="25400"/>
                  </a:lnTo>
                  <a:lnTo>
                    <a:pt x="1117600" y="50800"/>
                  </a:lnTo>
                  <a:lnTo>
                    <a:pt x="1143000" y="50800"/>
                  </a:lnTo>
                  <a:lnTo>
                    <a:pt x="1143000" y="25400"/>
                  </a:lnTo>
                  <a:close/>
                </a:path>
                <a:path w="4838700" h="76200">
                  <a:moveTo>
                    <a:pt x="1193800" y="25400"/>
                  </a:moveTo>
                  <a:lnTo>
                    <a:pt x="1168400" y="25400"/>
                  </a:lnTo>
                  <a:lnTo>
                    <a:pt x="1168400" y="50800"/>
                  </a:lnTo>
                  <a:lnTo>
                    <a:pt x="1193800" y="50800"/>
                  </a:lnTo>
                  <a:lnTo>
                    <a:pt x="1193800" y="25400"/>
                  </a:lnTo>
                  <a:close/>
                </a:path>
                <a:path w="4838700" h="76200">
                  <a:moveTo>
                    <a:pt x="1244600" y="25400"/>
                  </a:moveTo>
                  <a:lnTo>
                    <a:pt x="1219200" y="25400"/>
                  </a:lnTo>
                  <a:lnTo>
                    <a:pt x="1219200" y="50800"/>
                  </a:lnTo>
                  <a:lnTo>
                    <a:pt x="1244600" y="50800"/>
                  </a:lnTo>
                  <a:lnTo>
                    <a:pt x="1244600" y="25400"/>
                  </a:lnTo>
                  <a:close/>
                </a:path>
                <a:path w="4838700" h="76200">
                  <a:moveTo>
                    <a:pt x="1295400" y="25400"/>
                  </a:moveTo>
                  <a:lnTo>
                    <a:pt x="1270000" y="25400"/>
                  </a:lnTo>
                  <a:lnTo>
                    <a:pt x="1270000" y="50800"/>
                  </a:lnTo>
                  <a:lnTo>
                    <a:pt x="1295400" y="50800"/>
                  </a:lnTo>
                  <a:lnTo>
                    <a:pt x="1295400" y="25400"/>
                  </a:lnTo>
                  <a:close/>
                </a:path>
                <a:path w="4838700" h="76200">
                  <a:moveTo>
                    <a:pt x="1346200" y="25400"/>
                  </a:moveTo>
                  <a:lnTo>
                    <a:pt x="1320800" y="25400"/>
                  </a:lnTo>
                  <a:lnTo>
                    <a:pt x="1320800" y="50800"/>
                  </a:lnTo>
                  <a:lnTo>
                    <a:pt x="1346200" y="50800"/>
                  </a:lnTo>
                  <a:lnTo>
                    <a:pt x="1346200" y="25400"/>
                  </a:lnTo>
                  <a:close/>
                </a:path>
                <a:path w="4838700" h="76200">
                  <a:moveTo>
                    <a:pt x="1397000" y="25400"/>
                  </a:moveTo>
                  <a:lnTo>
                    <a:pt x="1371600" y="25400"/>
                  </a:lnTo>
                  <a:lnTo>
                    <a:pt x="1371600" y="50800"/>
                  </a:lnTo>
                  <a:lnTo>
                    <a:pt x="1397000" y="50800"/>
                  </a:lnTo>
                  <a:lnTo>
                    <a:pt x="1397000" y="25400"/>
                  </a:lnTo>
                  <a:close/>
                </a:path>
                <a:path w="4838700" h="76200">
                  <a:moveTo>
                    <a:pt x="1447800" y="25400"/>
                  </a:moveTo>
                  <a:lnTo>
                    <a:pt x="1422400" y="25400"/>
                  </a:lnTo>
                  <a:lnTo>
                    <a:pt x="1422400" y="50800"/>
                  </a:lnTo>
                  <a:lnTo>
                    <a:pt x="1447800" y="50800"/>
                  </a:lnTo>
                  <a:lnTo>
                    <a:pt x="1447800" y="25400"/>
                  </a:lnTo>
                  <a:close/>
                </a:path>
                <a:path w="4838700" h="76200">
                  <a:moveTo>
                    <a:pt x="1498600" y="25400"/>
                  </a:moveTo>
                  <a:lnTo>
                    <a:pt x="1473200" y="25400"/>
                  </a:lnTo>
                  <a:lnTo>
                    <a:pt x="1473200" y="50800"/>
                  </a:lnTo>
                  <a:lnTo>
                    <a:pt x="1498600" y="50800"/>
                  </a:lnTo>
                  <a:lnTo>
                    <a:pt x="1498600" y="25400"/>
                  </a:lnTo>
                  <a:close/>
                </a:path>
                <a:path w="4838700" h="76200">
                  <a:moveTo>
                    <a:pt x="1549400" y="25400"/>
                  </a:moveTo>
                  <a:lnTo>
                    <a:pt x="1524000" y="25400"/>
                  </a:lnTo>
                  <a:lnTo>
                    <a:pt x="1524000" y="50800"/>
                  </a:lnTo>
                  <a:lnTo>
                    <a:pt x="1549400" y="50800"/>
                  </a:lnTo>
                  <a:lnTo>
                    <a:pt x="1549400" y="25400"/>
                  </a:lnTo>
                  <a:close/>
                </a:path>
                <a:path w="4838700" h="76200">
                  <a:moveTo>
                    <a:pt x="1600200" y="25400"/>
                  </a:moveTo>
                  <a:lnTo>
                    <a:pt x="1574800" y="25400"/>
                  </a:lnTo>
                  <a:lnTo>
                    <a:pt x="1574800" y="50800"/>
                  </a:lnTo>
                  <a:lnTo>
                    <a:pt x="1600200" y="50800"/>
                  </a:lnTo>
                  <a:lnTo>
                    <a:pt x="1600200" y="25400"/>
                  </a:lnTo>
                  <a:close/>
                </a:path>
                <a:path w="4838700" h="76200">
                  <a:moveTo>
                    <a:pt x="1651000" y="25400"/>
                  </a:moveTo>
                  <a:lnTo>
                    <a:pt x="1625600" y="25400"/>
                  </a:lnTo>
                  <a:lnTo>
                    <a:pt x="1625600" y="50800"/>
                  </a:lnTo>
                  <a:lnTo>
                    <a:pt x="1651000" y="50800"/>
                  </a:lnTo>
                  <a:lnTo>
                    <a:pt x="1651000" y="25400"/>
                  </a:lnTo>
                  <a:close/>
                </a:path>
                <a:path w="4838700" h="76200">
                  <a:moveTo>
                    <a:pt x="1701800" y="25400"/>
                  </a:moveTo>
                  <a:lnTo>
                    <a:pt x="1676400" y="25400"/>
                  </a:lnTo>
                  <a:lnTo>
                    <a:pt x="1676400" y="50800"/>
                  </a:lnTo>
                  <a:lnTo>
                    <a:pt x="1701800" y="50800"/>
                  </a:lnTo>
                  <a:lnTo>
                    <a:pt x="1701800" y="25400"/>
                  </a:lnTo>
                  <a:close/>
                </a:path>
                <a:path w="4838700" h="76200">
                  <a:moveTo>
                    <a:pt x="1752600" y="25400"/>
                  </a:moveTo>
                  <a:lnTo>
                    <a:pt x="1727200" y="25400"/>
                  </a:lnTo>
                  <a:lnTo>
                    <a:pt x="1727200" y="50800"/>
                  </a:lnTo>
                  <a:lnTo>
                    <a:pt x="1752600" y="50800"/>
                  </a:lnTo>
                  <a:lnTo>
                    <a:pt x="1752600" y="25400"/>
                  </a:lnTo>
                  <a:close/>
                </a:path>
                <a:path w="4838700" h="76200">
                  <a:moveTo>
                    <a:pt x="1803400" y="25400"/>
                  </a:moveTo>
                  <a:lnTo>
                    <a:pt x="1778000" y="25400"/>
                  </a:lnTo>
                  <a:lnTo>
                    <a:pt x="1778000" y="50800"/>
                  </a:lnTo>
                  <a:lnTo>
                    <a:pt x="1803400" y="50800"/>
                  </a:lnTo>
                  <a:lnTo>
                    <a:pt x="1803400" y="25400"/>
                  </a:lnTo>
                  <a:close/>
                </a:path>
                <a:path w="4838700" h="76200">
                  <a:moveTo>
                    <a:pt x="1854200" y="25400"/>
                  </a:moveTo>
                  <a:lnTo>
                    <a:pt x="1828800" y="25400"/>
                  </a:lnTo>
                  <a:lnTo>
                    <a:pt x="1828800" y="50800"/>
                  </a:lnTo>
                  <a:lnTo>
                    <a:pt x="1854200" y="50800"/>
                  </a:lnTo>
                  <a:lnTo>
                    <a:pt x="1854200" y="25400"/>
                  </a:lnTo>
                  <a:close/>
                </a:path>
                <a:path w="4838700" h="76200">
                  <a:moveTo>
                    <a:pt x="1905000" y="25400"/>
                  </a:moveTo>
                  <a:lnTo>
                    <a:pt x="1879600" y="25400"/>
                  </a:lnTo>
                  <a:lnTo>
                    <a:pt x="1879600" y="50800"/>
                  </a:lnTo>
                  <a:lnTo>
                    <a:pt x="1905000" y="50800"/>
                  </a:lnTo>
                  <a:lnTo>
                    <a:pt x="1905000" y="25400"/>
                  </a:lnTo>
                  <a:close/>
                </a:path>
                <a:path w="4838700" h="76200">
                  <a:moveTo>
                    <a:pt x="1955800" y="25400"/>
                  </a:moveTo>
                  <a:lnTo>
                    <a:pt x="1930400" y="25400"/>
                  </a:lnTo>
                  <a:lnTo>
                    <a:pt x="1930400" y="50800"/>
                  </a:lnTo>
                  <a:lnTo>
                    <a:pt x="1955800" y="50800"/>
                  </a:lnTo>
                  <a:lnTo>
                    <a:pt x="1955800" y="25400"/>
                  </a:lnTo>
                  <a:close/>
                </a:path>
                <a:path w="4838700" h="76200">
                  <a:moveTo>
                    <a:pt x="2006600" y="25400"/>
                  </a:moveTo>
                  <a:lnTo>
                    <a:pt x="1981200" y="25400"/>
                  </a:lnTo>
                  <a:lnTo>
                    <a:pt x="1981200" y="50800"/>
                  </a:lnTo>
                  <a:lnTo>
                    <a:pt x="2006600" y="50800"/>
                  </a:lnTo>
                  <a:lnTo>
                    <a:pt x="2006600" y="25400"/>
                  </a:lnTo>
                  <a:close/>
                </a:path>
                <a:path w="4838700" h="76200">
                  <a:moveTo>
                    <a:pt x="2057400" y="25400"/>
                  </a:moveTo>
                  <a:lnTo>
                    <a:pt x="2032000" y="25400"/>
                  </a:lnTo>
                  <a:lnTo>
                    <a:pt x="2032000" y="50800"/>
                  </a:lnTo>
                  <a:lnTo>
                    <a:pt x="2057400" y="50800"/>
                  </a:lnTo>
                  <a:lnTo>
                    <a:pt x="2057400" y="25400"/>
                  </a:lnTo>
                  <a:close/>
                </a:path>
                <a:path w="4838700" h="76200">
                  <a:moveTo>
                    <a:pt x="2108200" y="25400"/>
                  </a:moveTo>
                  <a:lnTo>
                    <a:pt x="2082800" y="25400"/>
                  </a:lnTo>
                  <a:lnTo>
                    <a:pt x="2082800" y="50800"/>
                  </a:lnTo>
                  <a:lnTo>
                    <a:pt x="2108200" y="50800"/>
                  </a:lnTo>
                  <a:lnTo>
                    <a:pt x="2108200" y="25400"/>
                  </a:lnTo>
                  <a:close/>
                </a:path>
                <a:path w="4838700" h="76200">
                  <a:moveTo>
                    <a:pt x="2159000" y="25400"/>
                  </a:moveTo>
                  <a:lnTo>
                    <a:pt x="2133600" y="25400"/>
                  </a:lnTo>
                  <a:lnTo>
                    <a:pt x="2133600" y="50800"/>
                  </a:lnTo>
                  <a:lnTo>
                    <a:pt x="2159000" y="50800"/>
                  </a:lnTo>
                  <a:lnTo>
                    <a:pt x="2159000" y="25400"/>
                  </a:lnTo>
                  <a:close/>
                </a:path>
                <a:path w="4838700" h="76200">
                  <a:moveTo>
                    <a:pt x="2209800" y="25400"/>
                  </a:moveTo>
                  <a:lnTo>
                    <a:pt x="2184400" y="25400"/>
                  </a:lnTo>
                  <a:lnTo>
                    <a:pt x="2184400" y="50800"/>
                  </a:lnTo>
                  <a:lnTo>
                    <a:pt x="2209800" y="50800"/>
                  </a:lnTo>
                  <a:lnTo>
                    <a:pt x="2209800" y="25400"/>
                  </a:lnTo>
                  <a:close/>
                </a:path>
                <a:path w="4838700" h="76200">
                  <a:moveTo>
                    <a:pt x="2260600" y="25400"/>
                  </a:moveTo>
                  <a:lnTo>
                    <a:pt x="2235200" y="25400"/>
                  </a:lnTo>
                  <a:lnTo>
                    <a:pt x="2235200" y="50800"/>
                  </a:lnTo>
                  <a:lnTo>
                    <a:pt x="2260600" y="50800"/>
                  </a:lnTo>
                  <a:lnTo>
                    <a:pt x="2260600" y="25400"/>
                  </a:lnTo>
                  <a:close/>
                </a:path>
                <a:path w="4838700" h="76200">
                  <a:moveTo>
                    <a:pt x="2311400" y="25400"/>
                  </a:moveTo>
                  <a:lnTo>
                    <a:pt x="2286000" y="25400"/>
                  </a:lnTo>
                  <a:lnTo>
                    <a:pt x="2286000" y="50800"/>
                  </a:lnTo>
                  <a:lnTo>
                    <a:pt x="2311400" y="50800"/>
                  </a:lnTo>
                  <a:lnTo>
                    <a:pt x="2311400" y="25400"/>
                  </a:lnTo>
                  <a:close/>
                </a:path>
                <a:path w="4838700" h="76200">
                  <a:moveTo>
                    <a:pt x="2362200" y="25400"/>
                  </a:moveTo>
                  <a:lnTo>
                    <a:pt x="2336800" y="25400"/>
                  </a:lnTo>
                  <a:lnTo>
                    <a:pt x="2336800" y="50800"/>
                  </a:lnTo>
                  <a:lnTo>
                    <a:pt x="2362200" y="50800"/>
                  </a:lnTo>
                  <a:lnTo>
                    <a:pt x="2362200" y="25400"/>
                  </a:lnTo>
                  <a:close/>
                </a:path>
                <a:path w="4838700" h="76200">
                  <a:moveTo>
                    <a:pt x="2413000" y="25400"/>
                  </a:moveTo>
                  <a:lnTo>
                    <a:pt x="2387600" y="25400"/>
                  </a:lnTo>
                  <a:lnTo>
                    <a:pt x="2387600" y="50800"/>
                  </a:lnTo>
                  <a:lnTo>
                    <a:pt x="2413000" y="50800"/>
                  </a:lnTo>
                  <a:lnTo>
                    <a:pt x="2413000" y="25400"/>
                  </a:lnTo>
                  <a:close/>
                </a:path>
                <a:path w="4838700" h="76200">
                  <a:moveTo>
                    <a:pt x="2463800" y="25400"/>
                  </a:moveTo>
                  <a:lnTo>
                    <a:pt x="2438400" y="25400"/>
                  </a:lnTo>
                  <a:lnTo>
                    <a:pt x="2438400" y="50800"/>
                  </a:lnTo>
                  <a:lnTo>
                    <a:pt x="2463800" y="50800"/>
                  </a:lnTo>
                  <a:lnTo>
                    <a:pt x="2463800" y="25400"/>
                  </a:lnTo>
                  <a:close/>
                </a:path>
                <a:path w="4838700" h="76200">
                  <a:moveTo>
                    <a:pt x="2514600" y="25400"/>
                  </a:moveTo>
                  <a:lnTo>
                    <a:pt x="2489200" y="25400"/>
                  </a:lnTo>
                  <a:lnTo>
                    <a:pt x="2489200" y="50800"/>
                  </a:lnTo>
                  <a:lnTo>
                    <a:pt x="2514600" y="50800"/>
                  </a:lnTo>
                  <a:lnTo>
                    <a:pt x="2514600" y="25400"/>
                  </a:lnTo>
                  <a:close/>
                </a:path>
                <a:path w="4838700" h="76200">
                  <a:moveTo>
                    <a:pt x="2565400" y="25400"/>
                  </a:moveTo>
                  <a:lnTo>
                    <a:pt x="2540000" y="25400"/>
                  </a:lnTo>
                  <a:lnTo>
                    <a:pt x="2540000" y="50800"/>
                  </a:lnTo>
                  <a:lnTo>
                    <a:pt x="2565400" y="50800"/>
                  </a:lnTo>
                  <a:lnTo>
                    <a:pt x="2565400" y="25400"/>
                  </a:lnTo>
                  <a:close/>
                </a:path>
                <a:path w="4838700" h="76200">
                  <a:moveTo>
                    <a:pt x="2616200" y="25400"/>
                  </a:moveTo>
                  <a:lnTo>
                    <a:pt x="2590800" y="25400"/>
                  </a:lnTo>
                  <a:lnTo>
                    <a:pt x="2590800" y="50800"/>
                  </a:lnTo>
                  <a:lnTo>
                    <a:pt x="2616200" y="50800"/>
                  </a:lnTo>
                  <a:lnTo>
                    <a:pt x="2616200" y="25400"/>
                  </a:lnTo>
                  <a:close/>
                </a:path>
                <a:path w="4838700" h="76200">
                  <a:moveTo>
                    <a:pt x="2667000" y="25400"/>
                  </a:moveTo>
                  <a:lnTo>
                    <a:pt x="2641600" y="25400"/>
                  </a:lnTo>
                  <a:lnTo>
                    <a:pt x="2641600" y="50800"/>
                  </a:lnTo>
                  <a:lnTo>
                    <a:pt x="2667000" y="50800"/>
                  </a:lnTo>
                  <a:lnTo>
                    <a:pt x="2667000" y="25400"/>
                  </a:lnTo>
                  <a:close/>
                </a:path>
                <a:path w="4838700" h="76200">
                  <a:moveTo>
                    <a:pt x="2717800" y="25400"/>
                  </a:moveTo>
                  <a:lnTo>
                    <a:pt x="2692400" y="25400"/>
                  </a:lnTo>
                  <a:lnTo>
                    <a:pt x="2692400" y="50800"/>
                  </a:lnTo>
                  <a:lnTo>
                    <a:pt x="2717800" y="50800"/>
                  </a:lnTo>
                  <a:lnTo>
                    <a:pt x="2717800" y="25400"/>
                  </a:lnTo>
                  <a:close/>
                </a:path>
                <a:path w="4838700" h="76200">
                  <a:moveTo>
                    <a:pt x="2768600" y="25400"/>
                  </a:moveTo>
                  <a:lnTo>
                    <a:pt x="2743200" y="25400"/>
                  </a:lnTo>
                  <a:lnTo>
                    <a:pt x="2743200" y="50800"/>
                  </a:lnTo>
                  <a:lnTo>
                    <a:pt x="2768600" y="50800"/>
                  </a:lnTo>
                  <a:lnTo>
                    <a:pt x="2768600" y="25400"/>
                  </a:lnTo>
                  <a:close/>
                </a:path>
                <a:path w="4838700" h="76200">
                  <a:moveTo>
                    <a:pt x="2819400" y="25400"/>
                  </a:moveTo>
                  <a:lnTo>
                    <a:pt x="2794000" y="25400"/>
                  </a:lnTo>
                  <a:lnTo>
                    <a:pt x="2794000" y="50800"/>
                  </a:lnTo>
                  <a:lnTo>
                    <a:pt x="2819400" y="50800"/>
                  </a:lnTo>
                  <a:lnTo>
                    <a:pt x="2819400" y="25400"/>
                  </a:lnTo>
                  <a:close/>
                </a:path>
                <a:path w="4838700" h="76200">
                  <a:moveTo>
                    <a:pt x="2870200" y="25400"/>
                  </a:moveTo>
                  <a:lnTo>
                    <a:pt x="2844800" y="25400"/>
                  </a:lnTo>
                  <a:lnTo>
                    <a:pt x="2844800" y="50800"/>
                  </a:lnTo>
                  <a:lnTo>
                    <a:pt x="2870200" y="50800"/>
                  </a:lnTo>
                  <a:lnTo>
                    <a:pt x="2870200" y="25400"/>
                  </a:lnTo>
                  <a:close/>
                </a:path>
                <a:path w="4838700" h="76200">
                  <a:moveTo>
                    <a:pt x="2921000" y="25400"/>
                  </a:moveTo>
                  <a:lnTo>
                    <a:pt x="2895600" y="25400"/>
                  </a:lnTo>
                  <a:lnTo>
                    <a:pt x="2895600" y="50800"/>
                  </a:lnTo>
                  <a:lnTo>
                    <a:pt x="2921000" y="50800"/>
                  </a:lnTo>
                  <a:lnTo>
                    <a:pt x="2921000" y="25400"/>
                  </a:lnTo>
                  <a:close/>
                </a:path>
                <a:path w="4838700" h="76200">
                  <a:moveTo>
                    <a:pt x="2971800" y="25400"/>
                  </a:moveTo>
                  <a:lnTo>
                    <a:pt x="2946400" y="25400"/>
                  </a:lnTo>
                  <a:lnTo>
                    <a:pt x="2946400" y="50800"/>
                  </a:lnTo>
                  <a:lnTo>
                    <a:pt x="2971800" y="50800"/>
                  </a:lnTo>
                  <a:lnTo>
                    <a:pt x="2971800" y="25400"/>
                  </a:lnTo>
                  <a:close/>
                </a:path>
                <a:path w="4838700" h="76200">
                  <a:moveTo>
                    <a:pt x="3022600" y="25400"/>
                  </a:moveTo>
                  <a:lnTo>
                    <a:pt x="2997200" y="25400"/>
                  </a:lnTo>
                  <a:lnTo>
                    <a:pt x="2997200" y="50800"/>
                  </a:lnTo>
                  <a:lnTo>
                    <a:pt x="3022600" y="50800"/>
                  </a:lnTo>
                  <a:lnTo>
                    <a:pt x="3022600" y="25400"/>
                  </a:lnTo>
                  <a:close/>
                </a:path>
                <a:path w="4838700" h="76200">
                  <a:moveTo>
                    <a:pt x="3073400" y="25400"/>
                  </a:moveTo>
                  <a:lnTo>
                    <a:pt x="3048000" y="25400"/>
                  </a:lnTo>
                  <a:lnTo>
                    <a:pt x="3048000" y="50800"/>
                  </a:lnTo>
                  <a:lnTo>
                    <a:pt x="3073400" y="50800"/>
                  </a:lnTo>
                  <a:lnTo>
                    <a:pt x="3073400" y="25400"/>
                  </a:lnTo>
                  <a:close/>
                </a:path>
                <a:path w="4838700" h="76200">
                  <a:moveTo>
                    <a:pt x="3124200" y="25400"/>
                  </a:moveTo>
                  <a:lnTo>
                    <a:pt x="3098800" y="25400"/>
                  </a:lnTo>
                  <a:lnTo>
                    <a:pt x="3098800" y="50800"/>
                  </a:lnTo>
                  <a:lnTo>
                    <a:pt x="3124200" y="50800"/>
                  </a:lnTo>
                  <a:lnTo>
                    <a:pt x="3124200" y="25400"/>
                  </a:lnTo>
                  <a:close/>
                </a:path>
                <a:path w="4838700" h="76200">
                  <a:moveTo>
                    <a:pt x="3175000" y="25400"/>
                  </a:moveTo>
                  <a:lnTo>
                    <a:pt x="3149600" y="25400"/>
                  </a:lnTo>
                  <a:lnTo>
                    <a:pt x="3149600" y="50800"/>
                  </a:lnTo>
                  <a:lnTo>
                    <a:pt x="3175000" y="50800"/>
                  </a:lnTo>
                  <a:lnTo>
                    <a:pt x="3175000" y="25400"/>
                  </a:lnTo>
                  <a:close/>
                </a:path>
                <a:path w="4838700" h="76200">
                  <a:moveTo>
                    <a:pt x="3225800" y="25400"/>
                  </a:moveTo>
                  <a:lnTo>
                    <a:pt x="3200400" y="25400"/>
                  </a:lnTo>
                  <a:lnTo>
                    <a:pt x="3200400" y="50800"/>
                  </a:lnTo>
                  <a:lnTo>
                    <a:pt x="3225800" y="50800"/>
                  </a:lnTo>
                  <a:lnTo>
                    <a:pt x="3225800" y="25400"/>
                  </a:lnTo>
                  <a:close/>
                </a:path>
                <a:path w="4838700" h="76200">
                  <a:moveTo>
                    <a:pt x="3276600" y="25400"/>
                  </a:moveTo>
                  <a:lnTo>
                    <a:pt x="3251200" y="25400"/>
                  </a:lnTo>
                  <a:lnTo>
                    <a:pt x="3251200" y="50800"/>
                  </a:lnTo>
                  <a:lnTo>
                    <a:pt x="3276600" y="50800"/>
                  </a:lnTo>
                  <a:lnTo>
                    <a:pt x="3276600" y="25400"/>
                  </a:lnTo>
                  <a:close/>
                </a:path>
                <a:path w="4838700" h="76200">
                  <a:moveTo>
                    <a:pt x="3327400" y="25400"/>
                  </a:moveTo>
                  <a:lnTo>
                    <a:pt x="3302000" y="25400"/>
                  </a:lnTo>
                  <a:lnTo>
                    <a:pt x="3302000" y="50800"/>
                  </a:lnTo>
                  <a:lnTo>
                    <a:pt x="3327400" y="50800"/>
                  </a:lnTo>
                  <a:lnTo>
                    <a:pt x="3327400" y="25400"/>
                  </a:lnTo>
                  <a:close/>
                </a:path>
                <a:path w="4838700" h="76200">
                  <a:moveTo>
                    <a:pt x="3378200" y="25400"/>
                  </a:moveTo>
                  <a:lnTo>
                    <a:pt x="3352800" y="25400"/>
                  </a:lnTo>
                  <a:lnTo>
                    <a:pt x="3352800" y="50800"/>
                  </a:lnTo>
                  <a:lnTo>
                    <a:pt x="3378200" y="50800"/>
                  </a:lnTo>
                  <a:lnTo>
                    <a:pt x="3378200" y="25400"/>
                  </a:lnTo>
                  <a:close/>
                </a:path>
                <a:path w="4838700" h="76200">
                  <a:moveTo>
                    <a:pt x="3429000" y="25400"/>
                  </a:moveTo>
                  <a:lnTo>
                    <a:pt x="3403600" y="25400"/>
                  </a:lnTo>
                  <a:lnTo>
                    <a:pt x="3403600" y="50800"/>
                  </a:lnTo>
                  <a:lnTo>
                    <a:pt x="3429000" y="50800"/>
                  </a:lnTo>
                  <a:lnTo>
                    <a:pt x="3429000" y="25400"/>
                  </a:lnTo>
                  <a:close/>
                </a:path>
                <a:path w="4838700" h="76200">
                  <a:moveTo>
                    <a:pt x="3479800" y="25400"/>
                  </a:moveTo>
                  <a:lnTo>
                    <a:pt x="3454400" y="25400"/>
                  </a:lnTo>
                  <a:lnTo>
                    <a:pt x="3454400" y="50800"/>
                  </a:lnTo>
                  <a:lnTo>
                    <a:pt x="3479800" y="50800"/>
                  </a:lnTo>
                  <a:lnTo>
                    <a:pt x="3479800" y="25400"/>
                  </a:lnTo>
                  <a:close/>
                </a:path>
                <a:path w="4838700" h="76200">
                  <a:moveTo>
                    <a:pt x="3530600" y="25400"/>
                  </a:moveTo>
                  <a:lnTo>
                    <a:pt x="3505200" y="25400"/>
                  </a:lnTo>
                  <a:lnTo>
                    <a:pt x="3505200" y="50800"/>
                  </a:lnTo>
                  <a:lnTo>
                    <a:pt x="3530600" y="50800"/>
                  </a:lnTo>
                  <a:lnTo>
                    <a:pt x="3530600" y="25400"/>
                  </a:lnTo>
                  <a:close/>
                </a:path>
                <a:path w="4838700" h="76200">
                  <a:moveTo>
                    <a:pt x="3581400" y="25400"/>
                  </a:moveTo>
                  <a:lnTo>
                    <a:pt x="3556000" y="25400"/>
                  </a:lnTo>
                  <a:lnTo>
                    <a:pt x="3556000" y="50800"/>
                  </a:lnTo>
                  <a:lnTo>
                    <a:pt x="3581400" y="50800"/>
                  </a:lnTo>
                  <a:lnTo>
                    <a:pt x="3581400" y="25400"/>
                  </a:lnTo>
                  <a:close/>
                </a:path>
                <a:path w="4838700" h="76200">
                  <a:moveTo>
                    <a:pt x="3632200" y="25400"/>
                  </a:moveTo>
                  <a:lnTo>
                    <a:pt x="3606800" y="25400"/>
                  </a:lnTo>
                  <a:lnTo>
                    <a:pt x="3606800" y="50800"/>
                  </a:lnTo>
                  <a:lnTo>
                    <a:pt x="3632200" y="50800"/>
                  </a:lnTo>
                  <a:lnTo>
                    <a:pt x="3632200" y="25400"/>
                  </a:lnTo>
                  <a:close/>
                </a:path>
                <a:path w="4838700" h="76200">
                  <a:moveTo>
                    <a:pt x="3683000" y="25400"/>
                  </a:moveTo>
                  <a:lnTo>
                    <a:pt x="3657600" y="25400"/>
                  </a:lnTo>
                  <a:lnTo>
                    <a:pt x="3657600" y="50800"/>
                  </a:lnTo>
                  <a:lnTo>
                    <a:pt x="3683000" y="50800"/>
                  </a:lnTo>
                  <a:lnTo>
                    <a:pt x="3683000" y="25400"/>
                  </a:lnTo>
                  <a:close/>
                </a:path>
                <a:path w="4838700" h="76200">
                  <a:moveTo>
                    <a:pt x="3733800" y="25400"/>
                  </a:moveTo>
                  <a:lnTo>
                    <a:pt x="3708400" y="25400"/>
                  </a:lnTo>
                  <a:lnTo>
                    <a:pt x="3708400" y="50800"/>
                  </a:lnTo>
                  <a:lnTo>
                    <a:pt x="3733800" y="50800"/>
                  </a:lnTo>
                  <a:lnTo>
                    <a:pt x="3733800" y="25400"/>
                  </a:lnTo>
                  <a:close/>
                </a:path>
                <a:path w="4838700" h="76200">
                  <a:moveTo>
                    <a:pt x="3784600" y="25400"/>
                  </a:moveTo>
                  <a:lnTo>
                    <a:pt x="3759200" y="25400"/>
                  </a:lnTo>
                  <a:lnTo>
                    <a:pt x="3759200" y="50800"/>
                  </a:lnTo>
                  <a:lnTo>
                    <a:pt x="3784600" y="50800"/>
                  </a:lnTo>
                  <a:lnTo>
                    <a:pt x="3784600" y="25400"/>
                  </a:lnTo>
                  <a:close/>
                </a:path>
                <a:path w="4838700" h="76200">
                  <a:moveTo>
                    <a:pt x="3835400" y="25400"/>
                  </a:moveTo>
                  <a:lnTo>
                    <a:pt x="3810000" y="25400"/>
                  </a:lnTo>
                  <a:lnTo>
                    <a:pt x="3810000" y="50800"/>
                  </a:lnTo>
                  <a:lnTo>
                    <a:pt x="3835400" y="50800"/>
                  </a:lnTo>
                  <a:lnTo>
                    <a:pt x="3835400" y="25400"/>
                  </a:lnTo>
                  <a:close/>
                </a:path>
                <a:path w="4838700" h="76200">
                  <a:moveTo>
                    <a:pt x="3886200" y="25400"/>
                  </a:moveTo>
                  <a:lnTo>
                    <a:pt x="3860800" y="25400"/>
                  </a:lnTo>
                  <a:lnTo>
                    <a:pt x="3860800" y="50800"/>
                  </a:lnTo>
                  <a:lnTo>
                    <a:pt x="3886200" y="50800"/>
                  </a:lnTo>
                  <a:lnTo>
                    <a:pt x="3886200" y="25400"/>
                  </a:lnTo>
                  <a:close/>
                </a:path>
                <a:path w="4838700" h="76200">
                  <a:moveTo>
                    <a:pt x="3937000" y="25400"/>
                  </a:moveTo>
                  <a:lnTo>
                    <a:pt x="3911600" y="25400"/>
                  </a:lnTo>
                  <a:lnTo>
                    <a:pt x="3911600" y="50800"/>
                  </a:lnTo>
                  <a:lnTo>
                    <a:pt x="3937000" y="50800"/>
                  </a:lnTo>
                  <a:lnTo>
                    <a:pt x="3937000" y="25400"/>
                  </a:lnTo>
                  <a:close/>
                </a:path>
                <a:path w="4838700" h="76200">
                  <a:moveTo>
                    <a:pt x="3987800" y="25400"/>
                  </a:moveTo>
                  <a:lnTo>
                    <a:pt x="3962400" y="25400"/>
                  </a:lnTo>
                  <a:lnTo>
                    <a:pt x="3962400" y="50800"/>
                  </a:lnTo>
                  <a:lnTo>
                    <a:pt x="3987800" y="50800"/>
                  </a:lnTo>
                  <a:lnTo>
                    <a:pt x="3987800" y="25400"/>
                  </a:lnTo>
                  <a:close/>
                </a:path>
                <a:path w="4838700" h="76200">
                  <a:moveTo>
                    <a:pt x="4038600" y="25400"/>
                  </a:moveTo>
                  <a:lnTo>
                    <a:pt x="4013200" y="25400"/>
                  </a:lnTo>
                  <a:lnTo>
                    <a:pt x="4013200" y="50800"/>
                  </a:lnTo>
                  <a:lnTo>
                    <a:pt x="4038600" y="50800"/>
                  </a:lnTo>
                  <a:lnTo>
                    <a:pt x="4038600" y="25400"/>
                  </a:lnTo>
                  <a:close/>
                </a:path>
                <a:path w="4838700" h="76200">
                  <a:moveTo>
                    <a:pt x="4089400" y="25400"/>
                  </a:moveTo>
                  <a:lnTo>
                    <a:pt x="4064000" y="25400"/>
                  </a:lnTo>
                  <a:lnTo>
                    <a:pt x="4064000" y="50800"/>
                  </a:lnTo>
                  <a:lnTo>
                    <a:pt x="4089400" y="50800"/>
                  </a:lnTo>
                  <a:lnTo>
                    <a:pt x="4089400" y="25400"/>
                  </a:lnTo>
                  <a:close/>
                </a:path>
                <a:path w="4838700" h="76200">
                  <a:moveTo>
                    <a:pt x="4140200" y="25400"/>
                  </a:moveTo>
                  <a:lnTo>
                    <a:pt x="4114800" y="25400"/>
                  </a:lnTo>
                  <a:lnTo>
                    <a:pt x="4114800" y="50800"/>
                  </a:lnTo>
                  <a:lnTo>
                    <a:pt x="4140200" y="50800"/>
                  </a:lnTo>
                  <a:lnTo>
                    <a:pt x="4140200" y="25400"/>
                  </a:lnTo>
                  <a:close/>
                </a:path>
                <a:path w="4838700" h="76200">
                  <a:moveTo>
                    <a:pt x="4191000" y="25400"/>
                  </a:moveTo>
                  <a:lnTo>
                    <a:pt x="4165600" y="25400"/>
                  </a:lnTo>
                  <a:lnTo>
                    <a:pt x="4165600" y="50800"/>
                  </a:lnTo>
                  <a:lnTo>
                    <a:pt x="4191000" y="50800"/>
                  </a:lnTo>
                  <a:lnTo>
                    <a:pt x="4191000" y="25400"/>
                  </a:lnTo>
                  <a:close/>
                </a:path>
                <a:path w="4838700" h="76200">
                  <a:moveTo>
                    <a:pt x="4241800" y="25400"/>
                  </a:moveTo>
                  <a:lnTo>
                    <a:pt x="4216400" y="25400"/>
                  </a:lnTo>
                  <a:lnTo>
                    <a:pt x="4216400" y="50800"/>
                  </a:lnTo>
                  <a:lnTo>
                    <a:pt x="4241800" y="50800"/>
                  </a:lnTo>
                  <a:lnTo>
                    <a:pt x="4241800" y="25400"/>
                  </a:lnTo>
                  <a:close/>
                </a:path>
                <a:path w="4838700" h="76200">
                  <a:moveTo>
                    <a:pt x="4292600" y="25400"/>
                  </a:moveTo>
                  <a:lnTo>
                    <a:pt x="4267200" y="25400"/>
                  </a:lnTo>
                  <a:lnTo>
                    <a:pt x="4267200" y="50800"/>
                  </a:lnTo>
                  <a:lnTo>
                    <a:pt x="4292600" y="50800"/>
                  </a:lnTo>
                  <a:lnTo>
                    <a:pt x="4292600" y="25400"/>
                  </a:lnTo>
                  <a:close/>
                </a:path>
                <a:path w="4838700" h="76200">
                  <a:moveTo>
                    <a:pt x="4343400" y="25400"/>
                  </a:moveTo>
                  <a:lnTo>
                    <a:pt x="4318000" y="25400"/>
                  </a:lnTo>
                  <a:lnTo>
                    <a:pt x="4318000" y="50800"/>
                  </a:lnTo>
                  <a:lnTo>
                    <a:pt x="4343400" y="50800"/>
                  </a:lnTo>
                  <a:lnTo>
                    <a:pt x="4343400" y="25400"/>
                  </a:lnTo>
                  <a:close/>
                </a:path>
                <a:path w="4838700" h="76200">
                  <a:moveTo>
                    <a:pt x="4394200" y="25400"/>
                  </a:moveTo>
                  <a:lnTo>
                    <a:pt x="4368800" y="25400"/>
                  </a:lnTo>
                  <a:lnTo>
                    <a:pt x="4368800" y="50800"/>
                  </a:lnTo>
                  <a:lnTo>
                    <a:pt x="4394200" y="50800"/>
                  </a:lnTo>
                  <a:lnTo>
                    <a:pt x="4394200" y="25400"/>
                  </a:lnTo>
                  <a:close/>
                </a:path>
                <a:path w="4838700" h="76200">
                  <a:moveTo>
                    <a:pt x="4445000" y="25400"/>
                  </a:moveTo>
                  <a:lnTo>
                    <a:pt x="4419600" y="25400"/>
                  </a:lnTo>
                  <a:lnTo>
                    <a:pt x="4419600" y="50800"/>
                  </a:lnTo>
                  <a:lnTo>
                    <a:pt x="4445000" y="50800"/>
                  </a:lnTo>
                  <a:lnTo>
                    <a:pt x="4445000" y="25400"/>
                  </a:lnTo>
                  <a:close/>
                </a:path>
                <a:path w="4838700" h="76200">
                  <a:moveTo>
                    <a:pt x="4495800" y="25400"/>
                  </a:moveTo>
                  <a:lnTo>
                    <a:pt x="4470400" y="25400"/>
                  </a:lnTo>
                  <a:lnTo>
                    <a:pt x="4470400" y="50800"/>
                  </a:lnTo>
                  <a:lnTo>
                    <a:pt x="4495800" y="50800"/>
                  </a:lnTo>
                  <a:lnTo>
                    <a:pt x="4495800" y="25400"/>
                  </a:lnTo>
                  <a:close/>
                </a:path>
                <a:path w="4838700" h="76200">
                  <a:moveTo>
                    <a:pt x="4546600" y="25400"/>
                  </a:moveTo>
                  <a:lnTo>
                    <a:pt x="4521200" y="25400"/>
                  </a:lnTo>
                  <a:lnTo>
                    <a:pt x="4521200" y="50800"/>
                  </a:lnTo>
                  <a:lnTo>
                    <a:pt x="4546600" y="50800"/>
                  </a:lnTo>
                  <a:lnTo>
                    <a:pt x="4546600" y="25400"/>
                  </a:lnTo>
                  <a:close/>
                </a:path>
                <a:path w="4838700" h="76200">
                  <a:moveTo>
                    <a:pt x="4597400" y="25400"/>
                  </a:moveTo>
                  <a:lnTo>
                    <a:pt x="4572000" y="25400"/>
                  </a:lnTo>
                  <a:lnTo>
                    <a:pt x="4572000" y="50800"/>
                  </a:lnTo>
                  <a:lnTo>
                    <a:pt x="4597400" y="50800"/>
                  </a:lnTo>
                  <a:lnTo>
                    <a:pt x="4597400" y="25400"/>
                  </a:lnTo>
                  <a:close/>
                </a:path>
                <a:path w="4838700" h="76200">
                  <a:moveTo>
                    <a:pt x="4648200" y="25400"/>
                  </a:moveTo>
                  <a:lnTo>
                    <a:pt x="4622800" y="25400"/>
                  </a:lnTo>
                  <a:lnTo>
                    <a:pt x="4622800" y="50800"/>
                  </a:lnTo>
                  <a:lnTo>
                    <a:pt x="4648200" y="50800"/>
                  </a:lnTo>
                  <a:lnTo>
                    <a:pt x="4648200" y="25400"/>
                  </a:lnTo>
                  <a:close/>
                </a:path>
                <a:path w="4838700" h="76200">
                  <a:moveTo>
                    <a:pt x="4699000" y="25400"/>
                  </a:moveTo>
                  <a:lnTo>
                    <a:pt x="4673600" y="25400"/>
                  </a:lnTo>
                  <a:lnTo>
                    <a:pt x="4673600" y="50800"/>
                  </a:lnTo>
                  <a:lnTo>
                    <a:pt x="4699000" y="50800"/>
                  </a:lnTo>
                  <a:lnTo>
                    <a:pt x="4699000" y="25400"/>
                  </a:lnTo>
                  <a:close/>
                </a:path>
                <a:path w="4838700" h="76200">
                  <a:moveTo>
                    <a:pt x="4749800" y="25400"/>
                  </a:moveTo>
                  <a:lnTo>
                    <a:pt x="4724400" y="25400"/>
                  </a:lnTo>
                  <a:lnTo>
                    <a:pt x="4724400" y="50800"/>
                  </a:lnTo>
                  <a:lnTo>
                    <a:pt x="4749800" y="50800"/>
                  </a:lnTo>
                  <a:lnTo>
                    <a:pt x="4749800" y="25400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21">
              <a:extLst>
                <a:ext uri="{FF2B5EF4-FFF2-40B4-BE49-F238E27FC236}">
                  <a16:creationId xmlns:a16="http://schemas.microsoft.com/office/drawing/2014/main" id="{3251F465-B1EE-C16A-9708-82B7C1649183}"/>
                </a:ext>
              </a:extLst>
            </p:cNvPr>
            <p:cNvSpPr/>
            <p:nvPr/>
          </p:nvSpPr>
          <p:spPr>
            <a:xfrm>
              <a:off x="3532632" y="4570476"/>
              <a:ext cx="129539" cy="259079"/>
            </a:xfrm>
            <a:custGeom>
              <a:avLst/>
              <a:gdLst/>
              <a:ahLst/>
              <a:cxnLst/>
              <a:rect l="l" t="t" r="r" b="b"/>
              <a:pathLst>
                <a:path w="129539" h="259079">
                  <a:moveTo>
                    <a:pt x="129539" y="0"/>
                  </a:moveTo>
                  <a:lnTo>
                    <a:pt x="0" y="129540"/>
                  </a:lnTo>
                  <a:lnTo>
                    <a:pt x="129539" y="259080"/>
                  </a:lnTo>
                  <a:lnTo>
                    <a:pt x="12953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22">
              <a:extLst>
                <a:ext uri="{FF2B5EF4-FFF2-40B4-BE49-F238E27FC236}">
                  <a16:creationId xmlns:a16="http://schemas.microsoft.com/office/drawing/2014/main" id="{7E484B90-439C-4EAF-9305-7A403FC5017F}"/>
                </a:ext>
              </a:extLst>
            </p:cNvPr>
            <p:cNvSpPr/>
            <p:nvPr/>
          </p:nvSpPr>
          <p:spPr>
            <a:xfrm>
              <a:off x="3662172" y="4570476"/>
              <a:ext cx="128270" cy="259079"/>
            </a:xfrm>
            <a:custGeom>
              <a:avLst/>
              <a:gdLst/>
              <a:ahLst/>
              <a:cxnLst/>
              <a:rect l="l" t="t" r="r" b="b"/>
              <a:pathLst>
                <a:path w="128270" h="259079">
                  <a:moveTo>
                    <a:pt x="0" y="0"/>
                  </a:moveTo>
                  <a:lnTo>
                    <a:pt x="0" y="259080"/>
                  </a:lnTo>
                  <a:lnTo>
                    <a:pt x="128015" y="129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9">
            <a:extLst>
              <a:ext uri="{FF2B5EF4-FFF2-40B4-BE49-F238E27FC236}">
                <a16:creationId xmlns:a16="http://schemas.microsoft.com/office/drawing/2014/main" id="{D6773719-2EEB-3559-F97A-5A6DF2C80978}"/>
              </a:ext>
            </a:extLst>
          </p:cNvPr>
          <p:cNvSpPr txBox="1"/>
          <p:nvPr/>
        </p:nvSpPr>
        <p:spPr>
          <a:xfrm>
            <a:off x="3962400" y="4257040"/>
            <a:ext cx="51816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2400" spc="-10" dirty="0">
                <a:solidFill>
                  <a:schemeClr val="tx1"/>
                </a:solidFill>
                <a:latin typeface="Droid Sans Fallback"/>
                <a:ea typeface="+mj-ea"/>
              </a:rPr>
              <a:t>3</a:t>
            </a:r>
            <a:r>
              <a:rPr lang="zh-CN" altLang="en-US" sz="2400" spc="-10" dirty="0">
                <a:solidFill>
                  <a:schemeClr val="tx1"/>
                </a:solidFill>
                <a:latin typeface="Droid Sans Fallback"/>
                <a:ea typeface="+mj-ea"/>
              </a:rPr>
              <a:t>、模型</a:t>
            </a:r>
            <a:endParaRPr sz="2400" spc="-10" dirty="0">
              <a:solidFill>
                <a:schemeClr val="tx1"/>
              </a:solidFill>
              <a:latin typeface="Droid Sans Fallback"/>
              <a:ea typeface="+mj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73988"/>
            <a:ext cx="12195175" cy="430618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12195175" cy="1323975"/>
            <a:chOff x="0" y="0"/>
            <a:chExt cx="12195175" cy="1323975"/>
          </a:xfrm>
        </p:grpSpPr>
        <p:sp>
          <p:nvSpPr>
            <p:cNvPr id="4" name="object 4"/>
            <p:cNvSpPr/>
            <p:nvPr/>
          </p:nvSpPr>
          <p:spPr>
            <a:xfrm>
              <a:off x="0" y="120604"/>
              <a:ext cx="12195175" cy="1203325"/>
            </a:xfrm>
            <a:custGeom>
              <a:avLst/>
              <a:gdLst/>
              <a:ahLst/>
              <a:cxnLst/>
              <a:rect l="l" t="t" r="r" b="b"/>
              <a:pathLst>
                <a:path w="12195175" h="1203325">
                  <a:moveTo>
                    <a:pt x="12195175" y="0"/>
                  </a:moveTo>
                  <a:lnTo>
                    <a:pt x="0" y="603875"/>
                  </a:lnTo>
                  <a:lnTo>
                    <a:pt x="0" y="1203021"/>
                  </a:lnTo>
                  <a:lnTo>
                    <a:pt x="161016" y="1182423"/>
                  </a:lnTo>
                  <a:lnTo>
                    <a:pt x="335466" y="1163235"/>
                  </a:lnTo>
                  <a:lnTo>
                    <a:pt x="557400" y="1142989"/>
                  </a:lnTo>
                  <a:lnTo>
                    <a:pt x="783443" y="1126586"/>
                  </a:lnTo>
                  <a:lnTo>
                    <a:pt x="1022918" y="1113241"/>
                  </a:lnTo>
                  <a:lnTo>
                    <a:pt x="1388915" y="1099516"/>
                  </a:lnTo>
                  <a:lnTo>
                    <a:pt x="1870352" y="1091132"/>
                  </a:lnTo>
                  <a:lnTo>
                    <a:pt x="5847751" y="1090051"/>
                  </a:lnTo>
                  <a:lnTo>
                    <a:pt x="6221497" y="1070709"/>
                  </a:lnTo>
                  <a:lnTo>
                    <a:pt x="6538493" y="1048572"/>
                  </a:lnTo>
                  <a:lnTo>
                    <a:pt x="6854423" y="1020594"/>
                  </a:lnTo>
                  <a:lnTo>
                    <a:pt x="7116625" y="992399"/>
                  </a:lnTo>
                  <a:lnTo>
                    <a:pt x="7377634" y="959411"/>
                  </a:lnTo>
                  <a:lnTo>
                    <a:pt x="7585444" y="929345"/>
                  </a:lnTo>
                  <a:lnTo>
                    <a:pt x="7792253" y="895826"/>
                  </a:lnTo>
                  <a:lnTo>
                    <a:pt x="8699996" y="743289"/>
                  </a:lnTo>
                  <a:lnTo>
                    <a:pt x="9389624" y="639797"/>
                  </a:lnTo>
                  <a:lnTo>
                    <a:pt x="9873789" y="575728"/>
                  </a:lnTo>
                  <a:lnTo>
                    <a:pt x="10252908" y="531991"/>
                  </a:lnTo>
                  <a:lnTo>
                    <a:pt x="10543816" y="503277"/>
                  </a:lnTo>
                  <a:lnTo>
                    <a:pt x="10812200" y="481474"/>
                  </a:lnTo>
                  <a:lnTo>
                    <a:pt x="11010831" y="468930"/>
                  </a:lnTo>
                  <a:lnTo>
                    <a:pt x="11150497" y="462343"/>
                  </a:lnTo>
                  <a:lnTo>
                    <a:pt x="11282235" y="458145"/>
                  </a:lnTo>
                  <a:lnTo>
                    <a:pt x="11406092" y="456313"/>
                  </a:lnTo>
                  <a:lnTo>
                    <a:pt x="12195175" y="456224"/>
                  </a:lnTo>
                  <a:lnTo>
                    <a:pt x="12195175" y="0"/>
                  </a:lnTo>
                  <a:close/>
                </a:path>
                <a:path w="12195175" h="1203325">
                  <a:moveTo>
                    <a:pt x="5847751" y="1090051"/>
                  </a:moveTo>
                  <a:lnTo>
                    <a:pt x="2164999" y="1090051"/>
                  </a:lnTo>
                  <a:lnTo>
                    <a:pt x="4580189" y="1114032"/>
                  </a:lnTo>
                  <a:lnTo>
                    <a:pt x="5214666" y="1108842"/>
                  </a:lnTo>
                  <a:lnTo>
                    <a:pt x="5691761" y="1096193"/>
                  </a:lnTo>
                  <a:lnTo>
                    <a:pt x="5847751" y="1090051"/>
                  </a:lnTo>
                  <a:close/>
                </a:path>
                <a:path w="12195175" h="1203325">
                  <a:moveTo>
                    <a:pt x="12195175" y="456224"/>
                  </a:moveTo>
                  <a:lnTo>
                    <a:pt x="11445634" y="456224"/>
                  </a:lnTo>
                  <a:lnTo>
                    <a:pt x="11484306" y="456393"/>
                  </a:lnTo>
                  <a:lnTo>
                    <a:pt x="11559052" y="457507"/>
                  </a:lnTo>
                  <a:lnTo>
                    <a:pt x="11630341" y="459647"/>
                  </a:lnTo>
                  <a:lnTo>
                    <a:pt x="11698187" y="462806"/>
                  </a:lnTo>
                  <a:lnTo>
                    <a:pt x="11762605" y="466976"/>
                  </a:lnTo>
                  <a:lnTo>
                    <a:pt x="11823606" y="472151"/>
                  </a:lnTo>
                  <a:lnTo>
                    <a:pt x="11881206" y="478323"/>
                  </a:lnTo>
                  <a:lnTo>
                    <a:pt x="11935417" y="485484"/>
                  </a:lnTo>
                  <a:lnTo>
                    <a:pt x="11986252" y="493629"/>
                  </a:lnTo>
                  <a:lnTo>
                    <a:pt x="12033726" y="502748"/>
                  </a:lnTo>
                  <a:lnTo>
                    <a:pt x="12077851" y="512836"/>
                  </a:lnTo>
                  <a:lnTo>
                    <a:pt x="12118641" y="523885"/>
                  </a:lnTo>
                  <a:lnTo>
                    <a:pt x="12156109" y="535887"/>
                  </a:lnTo>
                  <a:lnTo>
                    <a:pt x="12195175" y="550949"/>
                  </a:lnTo>
                  <a:lnTo>
                    <a:pt x="12195175" y="4562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5175" cy="988060"/>
            </a:xfrm>
            <a:custGeom>
              <a:avLst/>
              <a:gdLst/>
              <a:ahLst/>
              <a:cxnLst/>
              <a:rect l="l" t="t" r="r" b="b"/>
              <a:pathLst>
                <a:path w="12195175" h="988060">
                  <a:moveTo>
                    <a:pt x="8364292" y="856104"/>
                  </a:moveTo>
                  <a:lnTo>
                    <a:pt x="1081579" y="856104"/>
                  </a:lnTo>
                  <a:lnTo>
                    <a:pt x="1439908" y="859374"/>
                  </a:lnTo>
                  <a:lnTo>
                    <a:pt x="1919174" y="872350"/>
                  </a:lnTo>
                  <a:lnTo>
                    <a:pt x="3722067" y="955226"/>
                  </a:lnTo>
                  <a:lnTo>
                    <a:pt x="4565014" y="980569"/>
                  </a:lnTo>
                  <a:lnTo>
                    <a:pt x="5279199" y="987713"/>
                  </a:lnTo>
                  <a:lnTo>
                    <a:pt x="6081954" y="980181"/>
                  </a:lnTo>
                  <a:lnTo>
                    <a:pt x="6782162" y="960773"/>
                  </a:lnTo>
                  <a:lnTo>
                    <a:pt x="7363937" y="933730"/>
                  </a:lnTo>
                  <a:lnTo>
                    <a:pt x="7809198" y="904745"/>
                  </a:lnTo>
                  <a:lnTo>
                    <a:pt x="8209393" y="871264"/>
                  </a:lnTo>
                  <a:lnTo>
                    <a:pt x="8332163" y="859374"/>
                  </a:lnTo>
                  <a:lnTo>
                    <a:pt x="8364292" y="856104"/>
                  </a:lnTo>
                  <a:close/>
                </a:path>
                <a:path w="12195175" h="988060">
                  <a:moveTo>
                    <a:pt x="10984323" y="0"/>
                  </a:moveTo>
                  <a:lnTo>
                    <a:pt x="0" y="0"/>
                  </a:lnTo>
                  <a:lnTo>
                    <a:pt x="0" y="885059"/>
                  </a:lnTo>
                  <a:lnTo>
                    <a:pt x="368897" y="868559"/>
                  </a:lnTo>
                  <a:lnTo>
                    <a:pt x="756954" y="858571"/>
                  </a:lnTo>
                  <a:lnTo>
                    <a:pt x="8364292" y="856104"/>
                  </a:lnTo>
                  <a:lnTo>
                    <a:pt x="8679809" y="821040"/>
                  </a:lnTo>
                  <a:lnTo>
                    <a:pt x="8940971" y="787188"/>
                  </a:lnTo>
                  <a:lnTo>
                    <a:pt x="9179648" y="752010"/>
                  </a:lnTo>
                  <a:lnTo>
                    <a:pt x="9398159" y="715978"/>
                  </a:lnTo>
                  <a:lnTo>
                    <a:pt x="9637016" y="672279"/>
                  </a:lnTo>
                  <a:lnTo>
                    <a:pt x="9955876" y="607489"/>
                  </a:lnTo>
                  <a:lnTo>
                    <a:pt x="10472810" y="496505"/>
                  </a:lnTo>
                  <a:lnTo>
                    <a:pt x="10614148" y="468849"/>
                  </a:lnTo>
                  <a:lnTo>
                    <a:pt x="10726611" y="448945"/>
                  </a:lnTo>
                  <a:lnTo>
                    <a:pt x="10811381" y="435472"/>
                  </a:lnTo>
                  <a:lnTo>
                    <a:pt x="10929881" y="418731"/>
                  </a:lnTo>
                  <a:lnTo>
                    <a:pt x="11017296" y="407453"/>
                  </a:lnTo>
                  <a:lnTo>
                    <a:pt x="11102039" y="397388"/>
                  </a:lnTo>
                  <a:lnTo>
                    <a:pt x="11184084" y="388478"/>
                  </a:lnTo>
                  <a:lnTo>
                    <a:pt x="11263405" y="380666"/>
                  </a:lnTo>
                  <a:lnTo>
                    <a:pt x="11413775" y="368104"/>
                  </a:lnTo>
                  <a:lnTo>
                    <a:pt x="11552946" y="359242"/>
                  </a:lnTo>
                  <a:lnTo>
                    <a:pt x="11618386" y="356049"/>
                  </a:lnTo>
                  <a:lnTo>
                    <a:pt x="11740261" y="351877"/>
                  </a:lnTo>
                  <a:lnTo>
                    <a:pt x="11850548" y="350249"/>
                  </a:lnTo>
                  <a:lnTo>
                    <a:pt x="12195175" y="350247"/>
                  </a:lnTo>
                  <a:lnTo>
                    <a:pt x="12195175" y="520"/>
                  </a:lnTo>
                  <a:lnTo>
                    <a:pt x="10984323" y="0"/>
                  </a:lnTo>
                  <a:close/>
                </a:path>
                <a:path w="12195175" h="988060">
                  <a:moveTo>
                    <a:pt x="12195175" y="350247"/>
                  </a:moveTo>
                  <a:lnTo>
                    <a:pt x="11901238" y="350247"/>
                  </a:lnTo>
                  <a:lnTo>
                    <a:pt x="11993584" y="351577"/>
                  </a:lnTo>
                  <a:lnTo>
                    <a:pt x="12073717" y="354305"/>
                  </a:lnTo>
                  <a:lnTo>
                    <a:pt x="12109217" y="356054"/>
                  </a:lnTo>
                  <a:lnTo>
                    <a:pt x="12141434" y="357970"/>
                  </a:lnTo>
                  <a:lnTo>
                    <a:pt x="12170573" y="360009"/>
                  </a:lnTo>
                  <a:lnTo>
                    <a:pt x="12195175" y="362000"/>
                  </a:lnTo>
                  <a:lnTo>
                    <a:pt x="12195175" y="350247"/>
                  </a:lnTo>
                  <a:close/>
                </a:path>
              </a:pathLst>
            </a:custGeom>
            <a:solidFill>
              <a:srgbClr val="004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395" y="188912"/>
              <a:ext cx="195516" cy="1619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395" y="476250"/>
              <a:ext cx="195516" cy="1619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804" y="333375"/>
              <a:ext cx="195008" cy="161925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3819525" y="3111500"/>
            <a:ext cx="4838700" cy="76200"/>
          </a:xfrm>
          <a:custGeom>
            <a:avLst/>
            <a:gdLst/>
            <a:ahLst/>
            <a:cxnLst/>
            <a:rect l="l" t="t" r="r" b="b"/>
            <a:pathLst>
              <a:path w="4838700" h="76200">
                <a:moveTo>
                  <a:pt x="4800600" y="0"/>
                </a:moveTo>
                <a:lnTo>
                  <a:pt x="4785768" y="2993"/>
                </a:lnTo>
                <a:lnTo>
                  <a:pt x="4773658" y="11158"/>
                </a:lnTo>
                <a:lnTo>
                  <a:pt x="4765493" y="23268"/>
                </a:lnTo>
                <a:lnTo>
                  <a:pt x="4762500" y="38100"/>
                </a:lnTo>
                <a:lnTo>
                  <a:pt x="4765493" y="52931"/>
                </a:lnTo>
                <a:lnTo>
                  <a:pt x="4773658" y="65041"/>
                </a:lnTo>
                <a:lnTo>
                  <a:pt x="4785768" y="73206"/>
                </a:lnTo>
                <a:lnTo>
                  <a:pt x="4800600" y="76200"/>
                </a:lnTo>
                <a:lnTo>
                  <a:pt x="4815431" y="73206"/>
                </a:lnTo>
                <a:lnTo>
                  <a:pt x="4827541" y="65041"/>
                </a:lnTo>
                <a:lnTo>
                  <a:pt x="4835706" y="52931"/>
                </a:lnTo>
                <a:lnTo>
                  <a:pt x="4836136" y="50800"/>
                </a:lnTo>
                <a:lnTo>
                  <a:pt x="4775200" y="50800"/>
                </a:lnTo>
                <a:lnTo>
                  <a:pt x="4775200" y="25400"/>
                </a:lnTo>
                <a:lnTo>
                  <a:pt x="4836136" y="25400"/>
                </a:lnTo>
                <a:lnTo>
                  <a:pt x="4835706" y="23268"/>
                </a:lnTo>
                <a:lnTo>
                  <a:pt x="4827541" y="11158"/>
                </a:lnTo>
                <a:lnTo>
                  <a:pt x="4815431" y="2993"/>
                </a:lnTo>
                <a:lnTo>
                  <a:pt x="4800600" y="0"/>
                </a:lnTo>
                <a:close/>
              </a:path>
              <a:path w="4838700" h="76200">
                <a:moveTo>
                  <a:pt x="4800600" y="25400"/>
                </a:moveTo>
                <a:lnTo>
                  <a:pt x="4775200" y="25400"/>
                </a:lnTo>
                <a:lnTo>
                  <a:pt x="4775200" y="50800"/>
                </a:lnTo>
                <a:lnTo>
                  <a:pt x="4800600" y="50800"/>
                </a:lnTo>
                <a:lnTo>
                  <a:pt x="4800600" y="25400"/>
                </a:lnTo>
                <a:close/>
              </a:path>
              <a:path w="4838700" h="76200">
                <a:moveTo>
                  <a:pt x="4836136" y="25400"/>
                </a:moveTo>
                <a:lnTo>
                  <a:pt x="4800600" y="25400"/>
                </a:lnTo>
                <a:lnTo>
                  <a:pt x="4800600" y="50800"/>
                </a:lnTo>
                <a:lnTo>
                  <a:pt x="4836136" y="50800"/>
                </a:lnTo>
                <a:lnTo>
                  <a:pt x="4838700" y="38100"/>
                </a:lnTo>
                <a:lnTo>
                  <a:pt x="4836136" y="25400"/>
                </a:lnTo>
                <a:close/>
              </a:path>
              <a:path w="4838700" h="76200">
                <a:moveTo>
                  <a:pt x="25400" y="25400"/>
                </a:moveTo>
                <a:lnTo>
                  <a:pt x="0" y="25400"/>
                </a:lnTo>
                <a:lnTo>
                  <a:pt x="0" y="50800"/>
                </a:lnTo>
                <a:lnTo>
                  <a:pt x="25400" y="50800"/>
                </a:lnTo>
                <a:lnTo>
                  <a:pt x="25400" y="25400"/>
                </a:lnTo>
                <a:close/>
              </a:path>
              <a:path w="4838700" h="76200">
                <a:moveTo>
                  <a:pt x="76200" y="25400"/>
                </a:moveTo>
                <a:lnTo>
                  <a:pt x="50800" y="254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close/>
              </a:path>
              <a:path w="4838700" h="76200">
                <a:moveTo>
                  <a:pt x="127000" y="25400"/>
                </a:moveTo>
                <a:lnTo>
                  <a:pt x="101600" y="25400"/>
                </a:lnTo>
                <a:lnTo>
                  <a:pt x="101600" y="50800"/>
                </a:lnTo>
                <a:lnTo>
                  <a:pt x="127000" y="50800"/>
                </a:lnTo>
                <a:lnTo>
                  <a:pt x="127000" y="25400"/>
                </a:lnTo>
                <a:close/>
              </a:path>
              <a:path w="4838700" h="76200">
                <a:moveTo>
                  <a:pt x="177800" y="25400"/>
                </a:moveTo>
                <a:lnTo>
                  <a:pt x="152400" y="25400"/>
                </a:lnTo>
                <a:lnTo>
                  <a:pt x="152400" y="50800"/>
                </a:lnTo>
                <a:lnTo>
                  <a:pt x="177800" y="50800"/>
                </a:lnTo>
                <a:lnTo>
                  <a:pt x="177800" y="25400"/>
                </a:lnTo>
                <a:close/>
              </a:path>
              <a:path w="4838700" h="76200">
                <a:moveTo>
                  <a:pt x="228600" y="25400"/>
                </a:moveTo>
                <a:lnTo>
                  <a:pt x="203200" y="25400"/>
                </a:lnTo>
                <a:lnTo>
                  <a:pt x="203200" y="50800"/>
                </a:lnTo>
                <a:lnTo>
                  <a:pt x="228600" y="50800"/>
                </a:lnTo>
                <a:lnTo>
                  <a:pt x="228600" y="25400"/>
                </a:lnTo>
                <a:close/>
              </a:path>
              <a:path w="4838700" h="76200">
                <a:moveTo>
                  <a:pt x="279400" y="25400"/>
                </a:moveTo>
                <a:lnTo>
                  <a:pt x="254000" y="25400"/>
                </a:lnTo>
                <a:lnTo>
                  <a:pt x="254000" y="50800"/>
                </a:lnTo>
                <a:lnTo>
                  <a:pt x="279400" y="50800"/>
                </a:lnTo>
                <a:lnTo>
                  <a:pt x="279400" y="25400"/>
                </a:lnTo>
                <a:close/>
              </a:path>
              <a:path w="4838700" h="76200">
                <a:moveTo>
                  <a:pt x="330200" y="25400"/>
                </a:moveTo>
                <a:lnTo>
                  <a:pt x="304800" y="254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close/>
              </a:path>
              <a:path w="4838700" h="76200">
                <a:moveTo>
                  <a:pt x="381000" y="25400"/>
                </a:moveTo>
                <a:lnTo>
                  <a:pt x="355600" y="25400"/>
                </a:lnTo>
                <a:lnTo>
                  <a:pt x="355600" y="50800"/>
                </a:lnTo>
                <a:lnTo>
                  <a:pt x="381000" y="50800"/>
                </a:lnTo>
                <a:lnTo>
                  <a:pt x="381000" y="25400"/>
                </a:lnTo>
                <a:close/>
              </a:path>
              <a:path w="4838700" h="76200">
                <a:moveTo>
                  <a:pt x="431800" y="25400"/>
                </a:moveTo>
                <a:lnTo>
                  <a:pt x="406400" y="25400"/>
                </a:lnTo>
                <a:lnTo>
                  <a:pt x="406400" y="50800"/>
                </a:lnTo>
                <a:lnTo>
                  <a:pt x="431800" y="50800"/>
                </a:lnTo>
                <a:lnTo>
                  <a:pt x="431800" y="25400"/>
                </a:lnTo>
                <a:close/>
              </a:path>
              <a:path w="4838700" h="76200">
                <a:moveTo>
                  <a:pt x="482600" y="25400"/>
                </a:moveTo>
                <a:lnTo>
                  <a:pt x="457200" y="25400"/>
                </a:lnTo>
                <a:lnTo>
                  <a:pt x="457200" y="50800"/>
                </a:lnTo>
                <a:lnTo>
                  <a:pt x="482600" y="50800"/>
                </a:lnTo>
                <a:lnTo>
                  <a:pt x="482600" y="25400"/>
                </a:lnTo>
                <a:close/>
              </a:path>
              <a:path w="4838700" h="76200">
                <a:moveTo>
                  <a:pt x="533400" y="25400"/>
                </a:moveTo>
                <a:lnTo>
                  <a:pt x="508000" y="25400"/>
                </a:lnTo>
                <a:lnTo>
                  <a:pt x="508000" y="50800"/>
                </a:lnTo>
                <a:lnTo>
                  <a:pt x="533400" y="50800"/>
                </a:lnTo>
                <a:lnTo>
                  <a:pt x="533400" y="25400"/>
                </a:lnTo>
                <a:close/>
              </a:path>
              <a:path w="4838700" h="76200">
                <a:moveTo>
                  <a:pt x="584200" y="25400"/>
                </a:moveTo>
                <a:lnTo>
                  <a:pt x="558800" y="25400"/>
                </a:lnTo>
                <a:lnTo>
                  <a:pt x="558800" y="50800"/>
                </a:lnTo>
                <a:lnTo>
                  <a:pt x="584200" y="50800"/>
                </a:lnTo>
                <a:lnTo>
                  <a:pt x="584200" y="25400"/>
                </a:lnTo>
                <a:close/>
              </a:path>
              <a:path w="4838700" h="76200">
                <a:moveTo>
                  <a:pt x="635000" y="25400"/>
                </a:moveTo>
                <a:lnTo>
                  <a:pt x="609600" y="25400"/>
                </a:lnTo>
                <a:lnTo>
                  <a:pt x="609600" y="50800"/>
                </a:lnTo>
                <a:lnTo>
                  <a:pt x="635000" y="50800"/>
                </a:lnTo>
                <a:lnTo>
                  <a:pt x="635000" y="25400"/>
                </a:lnTo>
                <a:close/>
              </a:path>
              <a:path w="4838700" h="76200">
                <a:moveTo>
                  <a:pt x="685800" y="25400"/>
                </a:moveTo>
                <a:lnTo>
                  <a:pt x="660400" y="25400"/>
                </a:lnTo>
                <a:lnTo>
                  <a:pt x="660400" y="50800"/>
                </a:lnTo>
                <a:lnTo>
                  <a:pt x="685800" y="50800"/>
                </a:lnTo>
                <a:lnTo>
                  <a:pt x="685800" y="25400"/>
                </a:lnTo>
                <a:close/>
              </a:path>
              <a:path w="4838700" h="76200">
                <a:moveTo>
                  <a:pt x="736600" y="25400"/>
                </a:moveTo>
                <a:lnTo>
                  <a:pt x="711200" y="25400"/>
                </a:lnTo>
                <a:lnTo>
                  <a:pt x="711200" y="50800"/>
                </a:lnTo>
                <a:lnTo>
                  <a:pt x="736600" y="50800"/>
                </a:lnTo>
                <a:lnTo>
                  <a:pt x="736600" y="25400"/>
                </a:lnTo>
                <a:close/>
              </a:path>
              <a:path w="4838700" h="76200">
                <a:moveTo>
                  <a:pt x="787400" y="25400"/>
                </a:moveTo>
                <a:lnTo>
                  <a:pt x="762000" y="25400"/>
                </a:lnTo>
                <a:lnTo>
                  <a:pt x="762000" y="50800"/>
                </a:lnTo>
                <a:lnTo>
                  <a:pt x="787400" y="50800"/>
                </a:lnTo>
                <a:lnTo>
                  <a:pt x="787400" y="25400"/>
                </a:lnTo>
                <a:close/>
              </a:path>
              <a:path w="4838700" h="76200">
                <a:moveTo>
                  <a:pt x="838200" y="25400"/>
                </a:moveTo>
                <a:lnTo>
                  <a:pt x="812800" y="25400"/>
                </a:lnTo>
                <a:lnTo>
                  <a:pt x="812800" y="50800"/>
                </a:lnTo>
                <a:lnTo>
                  <a:pt x="838200" y="50800"/>
                </a:lnTo>
                <a:lnTo>
                  <a:pt x="838200" y="25400"/>
                </a:lnTo>
                <a:close/>
              </a:path>
              <a:path w="4838700" h="76200">
                <a:moveTo>
                  <a:pt x="889000" y="25400"/>
                </a:moveTo>
                <a:lnTo>
                  <a:pt x="863600" y="25400"/>
                </a:lnTo>
                <a:lnTo>
                  <a:pt x="863600" y="50800"/>
                </a:lnTo>
                <a:lnTo>
                  <a:pt x="889000" y="50800"/>
                </a:lnTo>
                <a:lnTo>
                  <a:pt x="889000" y="25400"/>
                </a:lnTo>
                <a:close/>
              </a:path>
              <a:path w="4838700" h="76200">
                <a:moveTo>
                  <a:pt x="939800" y="25400"/>
                </a:moveTo>
                <a:lnTo>
                  <a:pt x="914400" y="25400"/>
                </a:lnTo>
                <a:lnTo>
                  <a:pt x="914400" y="50800"/>
                </a:lnTo>
                <a:lnTo>
                  <a:pt x="939800" y="50800"/>
                </a:lnTo>
                <a:lnTo>
                  <a:pt x="939800" y="25400"/>
                </a:lnTo>
                <a:close/>
              </a:path>
              <a:path w="4838700" h="76200">
                <a:moveTo>
                  <a:pt x="990600" y="25400"/>
                </a:moveTo>
                <a:lnTo>
                  <a:pt x="965200" y="25400"/>
                </a:lnTo>
                <a:lnTo>
                  <a:pt x="965200" y="50800"/>
                </a:lnTo>
                <a:lnTo>
                  <a:pt x="990600" y="50800"/>
                </a:lnTo>
                <a:lnTo>
                  <a:pt x="990600" y="25400"/>
                </a:lnTo>
                <a:close/>
              </a:path>
              <a:path w="4838700" h="76200">
                <a:moveTo>
                  <a:pt x="1041400" y="25400"/>
                </a:moveTo>
                <a:lnTo>
                  <a:pt x="1016000" y="25400"/>
                </a:lnTo>
                <a:lnTo>
                  <a:pt x="1016000" y="50800"/>
                </a:lnTo>
                <a:lnTo>
                  <a:pt x="1041400" y="50800"/>
                </a:lnTo>
                <a:lnTo>
                  <a:pt x="1041400" y="25400"/>
                </a:lnTo>
                <a:close/>
              </a:path>
              <a:path w="4838700" h="76200">
                <a:moveTo>
                  <a:pt x="1092200" y="25400"/>
                </a:moveTo>
                <a:lnTo>
                  <a:pt x="1066800" y="25400"/>
                </a:lnTo>
                <a:lnTo>
                  <a:pt x="1066800" y="50800"/>
                </a:lnTo>
                <a:lnTo>
                  <a:pt x="1092200" y="50800"/>
                </a:lnTo>
                <a:lnTo>
                  <a:pt x="1092200" y="25400"/>
                </a:lnTo>
                <a:close/>
              </a:path>
              <a:path w="4838700" h="76200">
                <a:moveTo>
                  <a:pt x="1143000" y="25400"/>
                </a:moveTo>
                <a:lnTo>
                  <a:pt x="1117600" y="25400"/>
                </a:lnTo>
                <a:lnTo>
                  <a:pt x="1117600" y="50800"/>
                </a:lnTo>
                <a:lnTo>
                  <a:pt x="1143000" y="50800"/>
                </a:lnTo>
                <a:lnTo>
                  <a:pt x="1143000" y="25400"/>
                </a:lnTo>
                <a:close/>
              </a:path>
              <a:path w="4838700" h="76200">
                <a:moveTo>
                  <a:pt x="1193800" y="25400"/>
                </a:moveTo>
                <a:lnTo>
                  <a:pt x="1168400" y="25400"/>
                </a:lnTo>
                <a:lnTo>
                  <a:pt x="1168400" y="50800"/>
                </a:lnTo>
                <a:lnTo>
                  <a:pt x="1193800" y="50800"/>
                </a:lnTo>
                <a:lnTo>
                  <a:pt x="1193800" y="25400"/>
                </a:lnTo>
                <a:close/>
              </a:path>
              <a:path w="4838700" h="76200">
                <a:moveTo>
                  <a:pt x="1244600" y="25400"/>
                </a:moveTo>
                <a:lnTo>
                  <a:pt x="1219200" y="25400"/>
                </a:lnTo>
                <a:lnTo>
                  <a:pt x="1219200" y="50800"/>
                </a:lnTo>
                <a:lnTo>
                  <a:pt x="1244600" y="50800"/>
                </a:lnTo>
                <a:lnTo>
                  <a:pt x="1244600" y="25400"/>
                </a:lnTo>
                <a:close/>
              </a:path>
              <a:path w="4838700" h="76200">
                <a:moveTo>
                  <a:pt x="1295400" y="25400"/>
                </a:moveTo>
                <a:lnTo>
                  <a:pt x="1270000" y="25400"/>
                </a:lnTo>
                <a:lnTo>
                  <a:pt x="1270000" y="50800"/>
                </a:lnTo>
                <a:lnTo>
                  <a:pt x="1295400" y="50800"/>
                </a:lnTo>
                <a:lnTo>
                  <a:pt x="1295400" y="25400"/>
                </a:lnTo>
                <a:close/>
              </a:path>
              <a:path w="4838700" h="76200">
                <a:moveTo>
                  <a:pt x="1346200" y="25400"/>
                </a:moveTo>
                <a:lnTo>
                  <a:pt x="1320800" y="25400"/>
                </a:lnTo>
                <a:lnTo>
                  <a:pt x="1320800" y="50800"/>
                </a:lnTo>
                <a:lnTo>
                  <a:pt x="1346200" y="50800"/>
                </a:lnTo>
                <a:lnTo>
                  <a:pt x="1346200" y="25400"/>
                </a:lnTo>
                <a:close/>
              </a:path>
              <a:path w="4838700" h="76200">
                <a:moveTo>
                  <a:pt x="1397000" y="25400"/>
                </a:moveTo>
                <a:lnTo>
                  <a:pt x="1371600" y="25400"/>
                </a:lnTo>
                <a:lnTo>
                  <a:pt x="1371600" y="50800"/>
                </a:lnTo>
                <a:lnTo>
                  <a:pt x="1397000" y="50800"/>
                </a:lnTo>
                <a:lnTo>
                  <a:pt x="1397000" y="25400"/>
                </a:lnTo>
                <a:close/>
              </a:path>
              <a:path w="4838700" h="76200">
                <a:moveTo>
                  <a:pt x="1447800" y="25400"/>
                </a:moveTo>
                <a:lnTo>
                  <a:pt x="1422400" y="25400"/>
                </a:lnTo>
                <a:lnTo>
                  <a:pt x="1422400" y="50800"/>
                </a:lnTo>
                <a:lnTo>
                  <a:pt x="1447800" y="50800"/>
                </a:lnTo>
                <a:lnTo>
                  <a:pt x="1447800" y="25400"/>
                </a:lnTo>
                <a:close/>
              </a:path>
              <a:path w="4838700" h="76200">
                <a:moveTo>
                  <a:pt x="1498600" y="25400"/>
                </a:moveTo>
                <a:lnTo>
                  <a:pt x="1473200" y="25400"/>
                </a:lnTo>
                <a:lnTo>
                  <a:pt x="1473200" y="50800"/>
                </a:lnTo>
                <a:lnTo>
                  <a:pt x="1498600" y="50800"/>
                </a:lnTo>
                <a:lnTo>
                  <a:pt x="1498600" y="25400"/>
                </a:lnTo>
                <a:close/>
              </a:path>
              <a:path w="4838700" h="76200">
                <a:moveTo>
                  <a:pt x="1549400" y="25400"/>
                </a:moveTo>
                <a:lnTo>
                  <a:pt x="1524000" y="25400"/>
                </a:lnTo>
                <a:lnTo>
                  <a:pt x="1524000" y="50800"/>
                </a:lnTo>
                <a:lnTo>
                  <a:pt x="1549400" y="50800"/>
                </a:lnTo>
                <a:lnTo>
                  <a:pt x="1549400" y="25400"/>
                </a:lnTo>
                <a:close/>
              </a:path>
              <a:path w="4838700" h="76200">
                <a:moveTo>
                  <a:pt x="1600200" y="25400"/>
                </a:moveTo>
                <a:lnTo>
                  <a:pt x="1574800" y="25400"/>
                </a:lnTo>
                <a:lnTo>
                  <a:pt x="1574800" y="50800"/>
                </a:lnTo>
                <a:lnTo>
                  <a:pt x="1600200" y="50800"/>
                </a:lnTo>
                <a:lnTo>
                  <a:pt x="1600200" y="25400"/>
                </a:lnTo>
                <a:close/>
              </a:path>
              <a:path w="4838700" h="76200">
                <a:moveTo>
                  <a:pt x="1651000" y="25400"/>
                </a:moveTo>
                <a:lnTo>
                  <a:pt x="1625600" y="25400"/>
                </a:lnTo>
                <a:lnTo>
                  <a:pt x="1625600" y="50800"/>
                </a:lnTo>
                <a:lnTo>
                  <a:pt x="1651000" y="50800"/>
                </a:lnTo>
                <a:lnTo>
                  <a:pt x="1651000" y="25400"/>
                </a:lnTo>
                <a:close/>
              </a:path>
              <a:path w="4838700" h="76200">
                <a:moveTo>
                  <a:pt x="1701800" y="25400"/>
                </a:moveTo>
                <a:lnTo>
                  <a:pt x="1676400" y="25400"/>
                </a:lnTo>
                <a:lnTo>
                  <a:pt x="1676400" y="50800"/>
                </a:lnTo>
                <a:lnTo>
                  <a:pt x="1701800" y="50800"/>
                </a:lnTo>
                <a:lnTo>
                  <a:pt x="1701800" y="25400"/>
                </a:lnTo>
                <a:close/>
              </a:path>
              <a:path w="4838700" h="76200">
                <a:moveTo>
                  <a:pt x="1752600" y="25400"/>
                </a:moveTo>
                <a:lnTo>
                  <a:pt x="1727200" y="25400"/>
                </a:lnTo>
                <a:lnTo>
                  <a:pt x="1727200" y="50800"/>
                </a:lnTo>
                <a:lnTo>
                  <a:pt x="1752600" y="50800"/>
                </a:lnTo>
                <a:lnTo>
                  <a:pt x="1752600" y="25400"/>
                </a:lnTo>
                <a:close/>
              </a:path>
              <a:path w="4838700" h="76200">
                <a:moveTo>
                  <a:pt x="1803400" y="25400"/>
                </a:moveTo>
                <a:lnTo>
                  <a:pt x="1778000" y="25400"/>
                </a:lnTo>
                <a:lnTo>
                  <a:pt x="1778000" y="50800"/>
                </a:lnTo>
                <a:lnTo>
                  <a:pt x="1803400" y="50800"/>
                </a:lnTo>
                <a:lnTo>
                  <a:pt x="1803400" y="25400"/>
                </a:lnTo>
                <a:close/>
              </a:path>
              <a:path w="4838700" h="76200">
                <a:moveTo>
                  <a:pt x="1854200" y="25400"/>
                </a:moveTo>
                <a:lnTo>
                  <a:pt x="1828800" y="25400"/>
                </a:lnTo>
                <a:lnTo>
                  <a:pt x="1828800" y="50800"/>
                </a:lnTo>
                <a:lnTo>
                  <a:pt x="1854200" y="50800"/>
                </a:lnTo>
                <a:lnTo>
                  <a:pt x="1854200" y="25400"/>
                </a:lnTo>
                <a:close/>
              </a:path>
              <a:path w="4838700" h="76200">
                <a:moveTo>
                  <a:pt x="1905000" y="25400"/>
                </a:moveTo>
                <a:lnTo>
                  <a:pt x="1879600" y="25400"/>
                </a:lnTo>
                <a:lnTo>
                  <a:pt x="1879600" y="50800"/>
                </a:lnTo>
                <a:lnTo>
                  <a:pt x="1905000" y="50800"/>
                </a:lnTo>
                <a:lnTo>
                  <a:pt x="1905000" y="25400"/>
                </a:lnTo>
                <a:close/>
              </a:path>
              <a:path w="4838700" h="76200">
                <a:moveTo>
                  <a:pt x="1955800" y="25400"/>
                </a:moveTo>
                <a:lnTo>
                  <a:pt x="1930400" y="25400"/>
                </a:lnTo>
                <a:lnTo>
                  <a:pt x="1930400" y="50800"/>
                </a:lnTo>
                <a:lnTo>
                  <a:pt x="1955800" y="50800"/>
                </a:lnTo>
                <a:lnTo>
                  <a:pt x="1955800" y="25400"/>
                </a:lnTo>
                <a:close/>
              </a:path>
              <a:path w="4838700" h="76200">
                <a:moveTo>
                  <a:pt x="2006600" y="25400"/>
                </a:moveTo>
                <a:lnTo>
                  <a:pt x="1981200" y="25400"/>
                </a:lnTo>
                <a:lnTo>
                  <a:pt x="1981200" y="50800"/>
                </a:lnTo>
                <a:lnTo>
                  <a:pt x="2006600" y="50800"/>
                </a:lnTo>
                <a:lnTo>
                  <a:pt x="2006600" y="25400"/>
                </a:lnTo>
                <a:close/>
              </a:path>
              <a:path w="4838700" h="76200">
                <a:moveTo>
                  <a:pt x="2057400" y="25400"/>
                </a:moveTo>
                <a:lnTo>
                  <a:pt x="2032000" y="25400"/>
                </a:lnTo>
                <a:lnTo>
                  <a:pt x="2032000" y="50800"/>
                </a:lnTo>
                <a:lnTo>
                  <a:pt x="2057400" y="50800"/>
                </a:lnTo>
                <a:lnTo>
                  <a:pt x="2057400" y="25400"/>
                </a:lnTo>
                <a:close/>
              </a:path>
              <a:path w="4838700" h="76200">
                <a:moveTo>
                  <a:pt x="2108200" y="25400"/>
                </a:moveTo>
                <a:lnTo>
                  <a:pt x="2082800" y="25400"/>
                </a:lnTo>
                <a:lnTo>
                  <a:pt x="2082800" y="50800"/>
                </a:lnTo>
                <a:lnTo>
                  <a:pt x="2108200" y="50800"/>
                </a:lnTo>
                <a:lnTo>
                  <a:pt x="2108200" y="25400"/>
                </a:lnTo>
                <a:close/>
              </a:path>
              <a:path w="4838700" h="76200">
                <a:moveTo>
                  <a:pt x="2159000" y="25400"/>
                </a:moveTo>
                <a:lnTo>
                  <a:pt x="2133600" y="25400"/>
                </a:lnTo>
                <a:lnTo>
                  <a:pt x="2133600" y="50800"/>
                </a:lnTo>
                <a:lnTo>
                  <a:pt x="2159000" y="50800"/>
                </a:lnTo>
                <a:lnTo>
                  <a:pt x="2159000" y="25400"/>
                </a:lnTo>
                <a:close/>
              </a:path>
              <a:path w="4838700" h="76200">
                <a:moveTo>
                  <a:pt x="2209800" y="25400"/>
                </a:moveTo>
                <a:lnTo>
                  <a:pt x="2184400" y="25400"/>
                </a:lnTo>
                <a:lnTo>
                  <a:pt x="2184400" y="50800"/>
                </a:lnTo>
                <a:lnTo>
                  <a:pt x="2209800" y="50800"/>
                </a:lnTo>
                <a:lnTo>
                  <a:pt x="2209800" y="25400"/>
                </a:lnTo>
                <a:close/>
              </a:path>
              <a:path w="4838700" h="76200">
                <a:moveTo>
                  <a:pt x="2260600" y="25400"/>
                </a:moveTo>
                <a:lnTo>
                  <a:pt x="2235200" y="25400"/>
                </a:lnTo>
                <a:lnTo>
                  <a:pt x="2235200" y="50800"/>
                </a:lnTo>
                <a:lnTo>
                  <a:pt x="2260600" y="50800"/>
                </a:lnTo>
                <a:lnTo>
                  <a:pt x="2260600" y="25400"/>
                </a:lnTo>
                <a:close/>
              </a:path>
              <a:path w="4838700" h="76200">
                <a:moveTo>
                  <a:pt x="2311400" y="25400"/>
                </a:moveTo>
                <a:lnTo>
                  <a:pt x="2286000" y="25400"/>
                </a:lnTo>
                <a:lnTo>
                  <a:pt x="2286000" y="50800"/>
                </a:lnTo>
                <a:lnTo>
                  <a:pt x="2311400" y="50800"/>
                </a:lnTo>
                <a:lnTo>
                  <a:pt x="2311400" y="25400"/>
                </a:lnTo>
                <a:close/>
              </a:path>
              <a:path w="4838700" h="76200">
                <a:moveTo>
                  <a:pt x="2362200" y="25400"/>
                </a:moveTo>
                <a:lnTo>
                  <a:pt x="2336800" y="25400"/>
                </a:lnTo>
                <a:lnTo>
                  <a:pt x="2336800" y="50800"/>
                </a:lnTo>
                <a:lnTo>
                  <a:pt x="2362200" y="50800"/>
                </a:lnTo>
                <a:lnTo>
                  <a:pt x="2362200" y="25400"/>
                </a:lnTo>
                <a:close/>
              </a:path>
              <a:path w="4838700" h="76200">
                <a:moveTo>
                  <a:pt x="2413000" y="25400"/>
                </a:moveTo>
                <a:lnTo>
                  <a:pt x="2387600" y="25400"/>
                </a:lnTo>
                <a:lnTo>
                  <a:pt x="2387600" y="50800"/>
                </a:lnTo>
                <a:lnTo>
                  <a:pt x="2413000" y="50800"/>
                </a:lnTo>
                <a:lnTo>
                  <a:pt x="2413000" y="25400"/>
                </a:lnTo>
                <a:close/>
              </a:path>
              <a:path w="4838700" h="76200">
                <a:moveTo>
                  <a:pt x="2463800" y="25400"/>
                </a:moveTo>
                <a:lnTo>
                  <a:pt x="2438400" y="25400"/>
                </a:lnTo>
                <a:lnTo>
                  <a:pt x="2438400" y="50800"/>
                </a:lnTo>
                <a:lnTo>
                  <a:pt x="2463800" y="50800"/>
                </a:lnTo>
                <a:lnTo>
                  <a:pt x="2463800" y="25400"/>
                </a:lnTo>
                <a:close/>
              </a:path>
              <a:path w="4838700" h="76200">
                <a:moveTo>
                  <a:pt x="2514600" y="25400"/>
                </a:moveTo>
                <a:lnTo>
                  <a:pt x="2489200" y="25400"/>
                </a:lnTo>
                <a:lnTo>
                  <a:pt x="2489200" y="50800"/>
                </a:lnTo>
                <a:lnTo>
                  <a:pt x="2514600" y="50800"/>
                </a:lnTo>
                <a:lnTo>
                  <a:pt x="2514600" y="25400"/>
                </a:lnTo>
                <a:close/>
              </a:path>
              <a:path w="4838700" h="76200">
                <a:moveTo>
                  <a:pt x="2565400" y="25400"/>
                </a:moveTo>
                <a:lnTo>
                  <a:pt x="2540000" y="25400"/>
                </a:lnTo>
                <a:lnTo>
                  <a:pt x="2540000" y="50800"/>
                </a:lnTo>
                <a:lnTo>
                  <a:pt x="2565400" y="50800"/>
                </a:lnTo>
                <a:lnTo>
                  <a:pt x="2565400" y="25400"/>
                </a:lnTo>
                <a:close/>
              </a:path>
              <a:path w="4838700" h="76200">
                <a:moveTo>
                  <a:pt x="2616200" y="25400"/>
                </a:moveTo>
                <a:lnTo>
                  <a:pt x="2590800" y="25400"/>
                </a:lnTo>
                <a:lnTo>
                  <a:pt x="2590800" y="50800"/>
                </a:lnTo>
                <a:lnTo>
                  <a:pt x="2616200" y="50800"/>
                </a:lnTo>
                <a:lnTo>
                  <a:pt x="2616200" y="25400"/>
                </a:lnTo>
                <a:close/>
              </a:path>
              <a:path w="4838700" h="76200">
                <a:moveTo>
                  <a:pt x="2667000" y="25400"/>
                </a:moveTo>
                <a:lnTo>
                  <a:pt x="2641600" y="25400"/>
                </a:lnTo>
                <a:lnTo>
                  <a:pt x="2641600" y="50800"/>
                </a:lnTo>
                <a:lnTo>
                  <a:pt x="2667000" y="50800"/>
                </a:lnTo>
                <a:lnTo>
                  <a:pt x="2667000" y="25400"/>
                </a:lnTo>
                <a:close/>
              </a:path>
              <a:path w="4838700" h="76200">
                <a:moveTo>
                  <a:pt x="2717800" y="25400"/>
                </a:moveTo>
                <a:lnTo>
                  <a:pt x="2692400" y="25400"/>
                </a:lnTo>
                <a:lnTo>
                  <a:pt x="2692400" y="50800"/>
                </a:lnTo>
                <a:lnTo>
                  <a:pt x="2717800" y="50800"/>
                </a:lnTo>
                <a:lnTo>
                  <a:pt x="2717800" y="25400"/>
                </a:lnTo>
                <a:close/>
              </a:path>
              <a:path w="4838700" h="76200">
                <a:moveTo>
                  <a:pt x="2768600" y="25400"/>
                </a:moveTo>
                <a:lnTo>
                  <a:pt x="2743200" y="25400"/>
                </a:lnTo>
                <a:lnTo>
                  <a:pt x="2743200" y="50800"/>
                </a:lnTo>
                <a:lnTo>
                  <a:pt x="2768600" y="50800"/>
                </a:lnTo>
                <a:lnTo>
                  <a:pt x="2768600" y="25400"/>
                </a:lnTo>
                <a:close/>
              </a:path>
              <a:path w="4838700" h="76200">
                <a:moveTo>
                  <a:pt x="2819400" y="25400"/>
                </a:moveTo>
                <a:lnTo>
                  <a:pt x="2794000" y="25400"/>
                </a:lnTo>
                <a:lnTo>
                  <a:pt x="2794000" y="50800"/>
                </a:lnTo>
                <a:lnTo>
                  <a:pt x="2819400" y="50800"/>
                </a:lnTo>
                <a:lnTo>
                  <a:pt x="2819400" y="25400"/>
                </a:lnTo>
                <a:close/>
              </a:path>
              <a:path w="4838700" h="76200">
                <a:moveTo>
                  <a:pt x="2870200" y="25400"/>
                </a:moveTo>
                <a:lnTo>
                  <a:pt x="2844800" y="25400"/>
                </a:lnTo>
                <a:lnTo>
                  <a:pt x="2844800" y="50800"/>
                </a:lnTo>
                <a:lnTo>
                  <a:pt x="2870200" y="50800"/>
                </a:lnTo>
                <a:lnTo>
                  <a:pt x="2870200" y="25400"/>
                </a:lnTo>
                <a:close/>
              </a:path>
              <a:path w="4838700" h="76200">
                <a:moveTo>
                  <a:pt x="2921000" y="25400"/>
                </a:moveTo>
                <a:lnTo>
                  <a:pt x="2895600" y="25400"/>
                </a:lnTo>
                <a:lnTo>
                  <a:pt x="2895600" y="50800"/>
                </a:lnTo>
                <a:lnTo>
                  <a:pt x="2921000" y="50800"/>
                </a:lnTo>
                <a:lnTo>
                  <a:pt x="2921000" y="25400"/>
                </a:lnTo>
                <a:close/>
              </a:path>
              <a:path w="4838700" h="76200">
                <a:moveTo>
                  <a:pt x="2971800" y="25400"/>
                </a:moveTo>
                <a:lnTo>
                  <a:pt x="2946400" y="25400"/>
                </a:lnTo>
                <a:lnTo>
                  <a:pt x="2946400" y="50800"/>
                </a:lnTo>
                <a:lnTo>
                  <a:pt x="2971800" y="50800"/>
                </a:lnTo>
                <a:lnTo>
                  <a:pt x="2971800" y="25400"/>
                </a:lnTo>
                <a:close/>
              </a:path>
              <a:path w="4838700" h="76200">
                <a:moveTo>
                  <a:pt x="3022600" y="25400"/>
                </a:moveTo>
                <a:lnTo>
                  <a:pt x="2997200" y="25400"/>
                </a:lnTo>
                <a:lnTo>
                  <a:pt x="2997200" y="50800"/>
                </a:lnTo>
                <a:lnTo>
                  <a:pt x="3022600" y="50800"/>
                </a:lnTo>
                <a:lnTo>
                  <a:pt x="3022600" y="25400"/>
                </a:lnTo>
                <a:close/>
              </a:path>
              <a:path w="4838700" h="76200">
                <a:moveTo>
                  <a:pt x="3073400" y="25400"/>
                </a:moveTo>
                <a:lnTo>
                  <a:pt x="3048000" y="25400"/>
                </a:lnTo>
                <a:lnTo>
                  <a:pt x="3048000" y="50800"/>
                </a:lnTo>
                <a:lnTo>
                  <a:pt x="3073400" y="50800"/>
                </a:lnTo>
                <a:lnTo>
                  <a:pt x="3073400" y="25400"/>
                </a:lnTo>
                <a:close/>
              </a:path>
              <a:path w="4838700" h="76200">
                <a:moveTo>
                  <a:pt x="3124200" y="25400"/>
                </a:moveTo>
                <a:lnTo>
                  <a:pt x="3098800" y="25400"/>
                </a:lnTo>
                <a:lnTo>
                  <a:pt x="3098800" y="50800"/>
                </a:lnTo>
                <a:lnTo>
                  <a:pt x="3124200" y="50800"/>
                </a:lnTo>
                <a:lnTo>
                  <a:pt x="3124200" y="25400"/>
                </a:lnTo>
                <a:close/>
              </a:path>
              <a:path w="4838700" h="76200">
                <a:moveTo>
                  <a:pt x="3175000" y="25400"/>
                </a:moveTo>
                <a:lnTo>
                  <a:pt x="3149600" y="25400"/>
                </a:lnTo>
                <a:lnTo>
                  <a:pt x="3149600" y="50800"/>
                </a:lnTo>
                <a:lnTo>
                  <a:pt x="3175000" y="50800"/>
                </a:lnTo>
                <a:lnTo>
                  <a:pt x="3175000" y="25400"/>
                </a:lnTo>
                <a:close/>
              </a:path>
              <a:path w="4838700" h="76200">
                <a:moveTo>
                  <a:pt x="3225800" y="25400"/>
                </a:moveTo>
                <a:lnTo>
                  <a:pt x="3200400" y="25400"/>
                </a:lnTo>
                <a:lnTo>
                  <a:pt x="3200400" y="50800"/>
                </a:lnTo>
                <a:lnTo>
                  <a:pt x="3225800" y="50800"/>
                </a:lnTo>
                <a:lnTo>
                  <a:pt x="3225800" y="25400"/>
                </a:lnTo>
                <a:close/>
              </a:path>
              <a:path w="4838700" h="76200">
                <a:moveTo>
                  <a:pt x="3276600" y="25400"/>
                </a:moveTo>
                <a:lnTo>
                  <a:pt x="3251200" y="25400"/>
                </a:lnTo>
                <a:lnTo>
                  <a:pt x="3251200" y="50800"/>
                </a:lnTo>
                <a:lnTo>
                  <a:pt x="3276600" y="50800"/>
                </a:lnTo>
                <a:lnTo>
                  <a:pt x="3276600" y="25400"/>
                </a:lnTo>
                <a:close/>
              </a:path>
              <a:path w="4838700" h="76200">
                <a:moveTo>
                  <a:pt x="3327400" y="25400"/>
                </a:moveTo>
                <a:lnTo>
                  <a:pt x="3302000" y="25400"/>
                </a:lnTo>
                <a:lnTo>
                  <a:pt x="3302000" y="50800"/>
                </a:lnTo>
                <a:lnTo>
                  <a:pt x="3327400" y="50800"/>
                </a:lnTo>
                <a:lnTo>
                  <a:pt x="3327400" y="25400"/>
                </a:lnTo>
                <a:close/>
              </a:path>
              <a:path w="4838700" h="76200">
                <a:moveTo>
                  <a:pt x="3378200" y="25400"/>
                </a:moveTo>
                <a:lnTo>
                  <a:pt x="3352800" y="25400"/>
                </a:lnTo>
                <a:lnTo>
                  <a:pt x="3352800" y="50800"/>
                </a:lnTo>
                <a:lnTo>
                  <a:pt x="3378200" y="50800"/>
                </a:lnTo>
                <a:lnTo>
                  <a:pt x="3378200" y="25400"/>
                </a:lnTo>
                <a:close/>
              </a:path>
              <a:path w="4838700" h="76200">
                <a:moveTo>
                  <a:pt x="3429000" y="25400"/>
                </a:moveTo>
                <a:lnTo>
                  <a:pt x="3403600" y="25400"/>
                </a:lnTo>
                <a:lnTo>
                  <a:pt x="3403600" y="50800"/>
                </a:lnTo>
                <a:lnTo>
                  <a:pt x="3429000" y="50800"/>
                </a:lnTo>
                <a:lnTo>
                  <a:pt x="3429000" y="25400"/>
                </a:lnTo>
                <a:close/>
              </a:path>
              <a:path w="4838700" h="76200">
                <a:moveTo>
                  <a:pt x="3479800" y="25400"/>
                </a:moveTo>
                <a:lnTo>
                  <a:pt x="3454400" y="25400"/>
                </a:lnTo>
                <a:lnTo>
                  <a:pt x="3454400" y="50800"/>
                </a:lnTo>
                <a:lnTo>
                  <a:pt x="3479800" y="50800"/>
                </a:lnTo>
                <a:lnTo>
                  <a:pt x="3479800" y="25400"/>
                </a:lnTo>
                <a:close/>
              </a:path>
              <a:path w="4838700" h="76200">
                <a:moveTo>
                  <a:pt x="3530600" y="25400"/>
                </a:moveTo>
                <a:lnTo>
                  <a:pt x="3505200" y="25400"/>
                </a:lnTo>
                <a:lnTo>
                  <a:pt x="3505200" y="50800"/>
                </a:lnTo>
                <a:lnTo>
                  <a:pt x="3530600" y="50800"/>
                </a:lnTo>
                <a:lnTo>
                  <a:pt x="3530600" y="25400"/>
                </a:lnTo>
                <a:close/>
              </a:path>
              <a:path w="4838700" h="76200">
                <a:moveTo>
                  <a:pt x="3581400" y="25400"/>
                </a:moveTo>
                <a:lnTo>
                  <a:pt x="3556000" y="25400"/>
                </a:lnTo>
                <a:lnTo>
                  <a:pt x="3556000" y="50800"/>
                </a:lnTo>
                <a:lnTo>
                  <a:pt x="3581400" y="50800"/>
                </a:lnTo>
                <a:lnTo>
                  <a:pt x="3581400" y="25400"/>
                </a:lnTo>
                <a:close/>
              </a:path>
              <a:path w="4838700" h="76200">
                <a:moveTo>
                  <a:pt x="3632200" y="25400"/>
                </a:moveTo>
                <a:lnTo>
                  <a:pt x="3606800" y="25400"/>
                </a:lnTo>
                <a:lnTo>
                  <a:pt x="3606800" y="50800"/>
                </a:lnTo>
                <a:lnTo>
                  <a:pt x="3632200" y="50800"/>
                </a:lnTo>
                <a:lnTo>
                  <a:pt x="3632200" y="25400"/>
                </a:lnTo>
                <a:close/>
              </a:path>
              <a:path w="4838700" h="76200">
                <a:moveTo>
                  <a:pt x="3683000" y="25400"/>
                </a:moveTo>
                <a:lnTo>
                  <a:pt x="3657600" y="25400"/>
                </a:lnTo>
                <a:lnTo>
                  <a:pt x="3657600" y="50800"/>
                </a:lnTo>
                <a:lnTo>
                  <a:pt x="3683000" y="50800"/>
                </a:lnTo>
                <a:lnTo>
                  <a:pt x="3683000" y="25400"/>
                </a:lnTo>
                <a:close/>
              </a:path>
              <a:path w="4838700" h="76200">
                <a:moveTo>
                  <a:pt x="3733800" y="25400"/>
                </a:moveTo>
                <a:lnTo>
                  <a:pt x="3708400" y="25400"/>
                </a:lnTo>
                <a:lnTo>
                  <a:pt x="3708400" y="50800"/>
                </a:lnTo>
                <a:lnTo>
                  <a:pt x="3733800" y="50800"/>
                </a:lnTo>
                <a:lnTo>
                  <a:pt x="3733800" y="25400"/>
                </a:lnTo>
                <a:close/>
              </a:path>
              <a:path w="4838700" h="76200">
                <a:moveTo>
                  <a:pt x="3784600" y="25400"/>
                </a:moveTo>
                <a:lnTo>
                  <a:pt x="3759200" y="25400"/>
                </a:lnTo>
                <a:lnTo>
                  <a:pt x="3759200" y="50800"/>
                </a:lnTo>
                <a:lnTo>
                  <a:pt x="3784600" y="50800"/>
                </a:lnTo>
                <a:lnTo>
                  <a:pt x="3784600" y="25400"/>
                </a:lnTo>
                <a:close/>
              </a:path>
              <a:path w="4838700" h="76200">
                <a:moveTo>
                  <a:pt x="3835400" y="25400"/>
                </a:moveTo>
                <a:lnTo>
                  <a:pt x="3810000" y="25400"/>
                </a:lnTo>
                <a:lnTo>
                  <a:pt x="3810000" y="50800"/>
                </a:lnTo>
                <a:lnTo>
                  <a:pt x="3835400" y="50800"/>
                </a:lnTo>
                <a:lnTo>
                  <a:pt x="3835400" y="25400"/>
                </a:lnTo>
                <a:close/>
              </a:path>
              <a:path w="4838700" h="76200">
                <a:moveTo>
                  <a:pt x="3886200" y="25400"/>
                </a:moveTo>
                <a:lnTo>
                  <a:pt x="3860800" y="25400"/>
                </a:lnTo>
                <a:lnTo>
                  <a:pt x="3860800" y="50800"/>
                </a:lnTo>
                <a:lnTo>
                  <a:pt x="3886200" y="50800"/>
                </a:lnTo>
                <a:lnTo>
                  <a:pt x="3886200" y="25400"/>
                </a:lnTo>
                <a:close/>
              </a:path>
              <a:path w="4838700" h="76200">
                <a:moveTo>
                  <a:pt x="3937000" y="25400"/>
                </a:moveTo>
                <a:lnTo>
                  <a:pt x="3911600" y="25400"/>
                </a:lnTo>
                <a:lnTo>
                  <a:pt x="3911600" y="50800"/>
                </a:lnTo>
                <a:lnTo>
                  <a:pt x="3937000" y="50800"/>
                </a:lnTo>
                <a:lnTo>
                  <a:pt x="3937000" y="25400"/>
                </a:lnTo>
                <a:close/>
              </a:path>
              <a:path w="4838700" h="76200">
                <a:moveTo>
                  <a:pt x="3987800" y="25400"/>
                </a:moveTo>
                <a:lnTo>
                  <a:pt x="3962400" y="25400"/>
                </a:lnTo>
                <a:lnTo>
                  <a:pt x="3962400" y="50800"/>
                </a:lnTo>
                <a:lnTo>
                  <a:pt x="3987800" y="50800"/>
                </a:lnTo>
                <a:lnTo>
                  <a:pt x="3987800" y="25400"/>
                </a:lnTo>
                <a:close/>
              </a:path>
              <a:path w="4838700" h="76200">
                <a:moveTo>
                  <a:pt x="4038600" y="25400"/>
                </a:moveTo>
                <a:lnTo>
                  <a:pt x="4013200" y="25400"/>
                </a:lnTo>
                <a:lnTo>
                  <a:pt x="4013200" y="50800"/>
                </a:lnTo>
                <a:lnTo>
                  <a:pt x="4038600" y="50800"/>
                </a:lnTo>
                <a:lnTo>
                  <a:pt x="4038600" y="25400"/>
                </a:lnTo>
                <a:close/>
              </a:path>
              <a:path w="4838700" h="76200">
                <a:moveTo>
                  <a:pt x="4089400" y="25400"/>
                </a:moveTo>
                <a:lnTo>
                  <a:pt x="4064000" y="25400"/>
                </a:lnTo>
                <a:lnTo>
                  <a:pt x="4064000" y="50800"/>
                </a:lnTo>
                <a:lnTo>
                  <a:pt x="4089400" y="50800"/>
                </a:lnTo>
                <a:lnTo>
                  <a:pt x="4089400" y="25400"/>
                </a:lnTo>
                <a:close/>
              </a:path>
              <a:path w="4838700" h="76200">
                <a:moveTo>
                  <a:pt x="4140200" y="25400"/>
                </a:moveTo>
                <a:lnTo>
                  <a:pt x="4114800" y="25400"/>
                </a:lnTo>
                <a:lnTo>
                  <a:pt x="4114800" y="50800"/>
                </a:lnTo>
                <a:lnTo>
                  <a:pt x="4140200" y="50800"/>
                </a:lnTo>
                <a:lnTo>
                  <a:pt x="4140200" y="25400"/>
                </a:lnTo>
                <a:close/>
              </a:path>
              <a:path w="4838700" h="76200">
                <a:moveTo>
                  <a:pt x="4191000" y="25400"/>
                </a:moveTo>
                <a:lnTo>
                  <a:pt x="4165600" y="25400"/>
                </a:lnTo>
                <a:lnTo>
                  <a:pt x="4165600" y="50800"/>
                </a:lnTo>
                <a:lnTo>
                  <a:pt x="4191000" y="50800"/>
                </a:lnTo>
                <a:lnTo>
                  <a:pt x="4191000" y="25400"/>
                </a:lnTo>
                <a:close/>
              </a:path>
              <a:path w="4838700" h="76200">
                <a:moveTo>
                  <a:pt x="4241800" y="25400"/>
                </a:moveTo>
                <a:lnTo>
                  <a:pt x="4216400" y="25400"/>
                </a:lnTo>
                <a:lnTo>
                  <a:pt x="4216400" y="50800"/>
                </a:lnTo>
                <a:lnTo>
                  <a:pt x="4241800" y="50800"/>
                </a:lnTo>
                <a:lnTo>
                  <a:pt x="4241800" y="25400"/>
                </a:lnTo>
                <a:close/>
              </a:path>
              <a:path w="4838700" h="76200">
                <a:moveTo>
                  <a:pt x="4292600" y="25400"/>
                </a:moveTo>
                <a:lnTo>
                  <a:pt x="4267200" y="25400"/>
                </a:lnTo>
                <a:lnTo>
                  <a:pt x="4267200" y="50800"/>
                </a:lnTo>
                <a:lnTo>
                  <a:pt x="4292600" y="50800"/>
                </a:lnTo>
                <a:lnTo>
                  <a:pt x="4292600" y="25400"/>
                </a:lnTo>
                <a:close/>
              </a:path>
              <a:path w="4838700" h="76200">
                <a:moveTo>
                  <a:pt x="4343400" y="25400"/>
                </a:moveTo>
                <a:lnTo>
                  <a:pt x="4318000" y="25400"/>
                </a:lnTo>
                <a:lnTo>
                  <a:pt x="4318000" y="50800"/>
                </a:lnTo>
                <a:lnTo>
                  <a:pt x="4343400" y="50800"/>
                </a:lnTo>
                <a:lnTo>
                  <a:pt x="4343400" y="25400"/>
                </a:lnTo>
                <a:close/>
              </a:path>
              <a:path w="4838700" h="76200">
                <a:moveTo>
                  <a:pt x="4394200" y="25400"/>
                </a:moveTo>
                <a:lnTo>
                  <a:pt x="4368800" y="25400"/>
                </a:lnTo>
                <a:lnTo>
                  <a:pt x="4368800" y="50800"/>
                </a:lnTo>
                <a:lnTo>
                  <a:pt x="4394200" y="50800"/>
                </a:lnTo>
                <a:lnTo>
                  <a:pt x="4394200" y="25400"/>
                </a:lnTo>
                <a:close/>
              </a:path>
              <a:path w="4838700" h="76200">
                <a:moveTo>
                  <a:pt x="4445000" y="25400"/>
                </a:moveTo>
                <a:lnTo>
                  <a:pt x="4419600" y="25400"/>
                </a:lnTo>
                <a:lnTo>
                  <a:pt x="4419600" y="50800"/>
                </a:lnTo>
                <a:lnTo>
                  <a:pt x="4445000" y="50800"/>
                </a:lnTo>
                <a:lnTo>
                  <a:pt x="4445000" y="25400"/>
                </a:lnTo>
                <a:close/>
              </a:path>
              <a:path w="4838700" h="76200">
                <a:moveTo>
                  <a:pt x="4495800" y="25400"/>
                </a:moveTo>
                <a:lnTo>
                  <a:pt x="4470400" y="25400"/>
                </a:lnTo>
                <a:lnTo>
                  <a:pt x="4470400" y="50800"/>
                </a:lnTo>
                <a:lnTo>
                  <a:pt x="4495800" y="50800"/>
                </a:lnTo>
                <a:lnTo>
                  <a:pt x="4495800" y="25400"/>
                </a:lnTo>
                <a:close/>
              </a:path>
              <a:path w="4838700" h="76200">
                <a:moveTo>
                  <a:pt x="4546600" y="25400"/>
                </a:moveTo>
                <a:lnTo>
                  <a:pt x="4521200" y="25400"/>
                </a:lnTo>
                <a:lnTo>
                  <a:pt x="4521200" y="50800"/>
                </a:lnTo>
                <a:lnTo>
                  <a:pt x="4546600" y="50800"/>
                </a:lnTo>
                <a:lnTo>
                  <a:pt x="4546600" y="25400"/>
                </a:lnTo>
                <a:close/>
              </a:path>
              <a:path w="4838700" h="76200">
                <a:moveTo>
                  <a:pt x="4597400" y="25400"/>
                </a:moveTo>
                <a:lnTo>
                  <a:pt x="4572000" y="25400"/>
                </a:lnTo>
                <a:lnTo>
                  <a:pt x="4572000" y="50800"/>
                </a:lnTo>
                <a:lnTo>
                  <a:pt x="4597400" y="50800"/>
                </a:lnTo>
                <a:lnTo>
                  <a:pt x="4597400" y="25400"/>
                </a:lnTo>
                <a:close/>
              </a:path>
              <a:path w="4838700" h="76200">
                <a:moveTo>
                  <a:pt x="4648200" y="25400"/>
                </a:moveTo>
                <a:lnTo>
                  <a:pt x="4622800" y="25400"/>
                </a:lnTo>
                <a:lnTo>
                  <a:pt x="4622800" y="50800"/>
                </a:lnTo>
                <a:lnTo>
                  <a:pt x="4648200" y="50800"/>
                </a:lnTo>
                <a:lnTo>
                  <a:pt x="4648200" y="25400"/>
                </a:lnTo>
                <a:close/>
              </a:path>
              <a:path w="4838700" h="76200">
                <a:moveTo>
                  <a:pt x="4699000" y="25400"/>
                </a:moveTo>
                <a:lnTo>
                  <a:pt x="4673600" y="25400"/>
                </a:lnTo>
                <a:lnTo>
                  <a:pt x="4673600" y="50800"/>
                </a:lnTo>
                <a:lnTo>
                  <a:pt x="4699000" y="50800"/>
                </a:lnTo>
                <a:lnTo>
                  <a:pt x="4699000" y="25400"/>
                </a:lnTo>
                <a:close/>
              </a:path>
              <a:path w="4838700" h="76200">
                <a:moveTo>
                  <a:pt x="4749800" y="25400"/>
                </a:moveTo>
                <a:lnTo>
                  <a:pt x="4724400" y="25400"/>
                </a:lnTo>
                <a:lnTo>
                  <a:pt x="4724400" y="50800"/>
                </a:lnTo>
                <a:lnTo>
                  <a:pt x="4749800" y="50800"/>
                </a:lnTo>
                <a:lnTo>
                  <a:pt x="4749800" y="25400"/>
                </a:lnTo>
                <a:close/>
              </a:path>
            </a:pathLst>
          </a:custGeom>
          <a:solidFill>
            <a:srgbClr val="5E5E5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3526535" y="2993135"/>
            <a:ext cx="257810" cy="257810"/>
            <a:chOff x="3526535" y="2993135"/>
            <a:chExt cx="257810" cy="257810"/>
          </a:xfrm>
        </p:grpSpPr>
        <p:sp>
          <p:nvSpPr>
            <p:cNvPr id="12" name="object 12"/>
            <p:cNvSpPr/>
            <p:nvPr/>
          </p:nvSpPr>
          <p:spPr>
            <a:xfrm>
              <a:off x="3526535" y="2993135"/>
              <a:ext cx="128270" cy="257810"/>
            </a:xfrm>
            <a:custGeom>
              <a:avLst/>
              <a:gdLst/>
              <a:ahLst/>
              <a:cxnLst/>
              <a:rect l="l" t="t" r="r" b="b"/>
              <a:pathLst>
                <a:path w="128270" h="257810">
                  <a:moveTo>
                    <a:pt x="128015" y="0"/>
                  </a:moveTo>
                  <a:lnTo>
                    <a:pt x="0" y="128015"/>
                  </a:lnTo>
                  <a:lnTo>
                    <a:pt x="128015" y="257555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54551" y="2993135"/>
              <a:ext cx="129539" cy="257810"/>
            </a:xfrm>
            <a:custGeom>
              <a:avLst/>
              <a:gdLst/>
              <a:ahLst/>
              <a:cxnLst/>
              <a:rect l="l" t="t" r="r" b="b"/>
              <a:pathLst>
                <a:path w="129539" h="257810">
                  <a:moveTo>
                    <a:pt x="0" y="0"/>
                  </a:moveTo>
                  <a:lnTo>
                    <a:pt x="0" y="257555"/>
                  </a:lnTo>
                  <a:lnTo>
                    <a:pt x="129539" y="1280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944302" y="2724150"/>
            <a:ext cx="390429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-60" dirty="0">
                <a:latin typeface="Arial"/>
                <a:cs typeface="Arial"/>
              </a:rPr>
              <a:t>4</a:t>
            </a:r>
            <a:r>
              <a:rPr sz="2400" spc="-10" dirty="0"/>
              <a:t>、</a:t>
            </a:r>
            <a:r>
              <a:rPr lang="en-US" altLang="zh-CN" sz="2400" spc="-10" dirty="0">
                <a:solidFill>
                  <a:schemeClr val="tx1"/>
                </a:solidFill>
                <a:latin typeface="Droid Sans Fallback"/>
                <a:ea typeface="+mj-ea"/>
              </a:rPr>
              <a:t> </a:t>
            </a:r>
            <a:r>
              <a:rPr lang="zh-CN" altLang="en-US" sz="2400" spc="-10" dirty="0">
                <a:solidFill>
                  <a:schemeClr val="tx1"/>
                </a:solidFill>
                <a:latin typeface="Droid Sans Fallback"/>
                <a:ea typeface="+mj-ea"/>
              </a:rPr>
              <a:t>生产消息</a:t>
            </a:r>
            <a:endParaRPr sz="2400" spc="-10" dirty="0"/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5800" y="91439"/>
            <a:ext cx="2331720" cy="54864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DE8A6F0B-E5D9-F983-25F7-685C4E86D67D}"/>
              </a:ext>
            </a:extLst>
          </p:cNvPr>
          <p:cNvSpPr txBox="1"/>
          <p:nvPr/>
        </p:nvSpPr>
        <p:spPr>
          <a:xfrm>
            <a:off x="3993260" y="1676400"/>
            <a:ext cx="4388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4000"/>
              <a:t>RocketMQ</a:t>
            </a:r>
            <a:endParaRPr lang="zh-CN" altLang="en-US" sz="4000" dirty="0"/>
          </a:p>
        </p:txBody>
      </p:sp>
      <p:grpSp>
        <p:nvGrpSpPr>
          <p:cNvPr id="9" name="object 15">
            <a:extLst>
              <a:ext uri="{FF2B5EF4-FFF2-40B4-BE49-F238E27FC236}">
                <a16:creationId xmlns:a16="http://schemas.microsoft.com/office/drawing/2014/main" id="{E3696D77-C0B4-6A8C-155D-B1065E4D3FC4}"/>
              </a:ext>
            </a:extLst>
          </p:cNvPr>
          <p:cNvGrpSpPr/>
          <p:nvPr/>
        </p:nvGrpSpPr>
        <p:grpSpPr>
          <a:xfrm>
            <a:off x="3526535" y="3771900"/>
            <a:ext cx="5132070" cy="259079"/>
            <a:chOff x="3526535" y="3771900"/>
            <a:chExt cx="5132070" cy="259079"/>
          </a:xfrm>
        </p:grpSpPr>
        <p:sp>
          <p:nvSpPr>
            <p:cNvPr id="15" name="object 16">
              <a:extLst>
                <a:ext uri="{FF2B5EF4-FFF2-40B4-BE49-F238E27FC236}">
                  <a16:creationId xmlns:a16="http://schemas.microsoft.com/office/drawing/2014/main" id="{52E4BFA9-21EC-B57D-DABC-D3CC21C1A4CF}"/>
                </a:ext>
              </a:extLst>
            </p:cNvPr>
            <p:cNvSpPr/>
            <p:nvPr/>
          </p:nvSpPr>
          <p:spPr>
            <a:xfrm>
              <a:off x="3819524" y="3890962"/>
              <a:ext cx="4838700" cy="76200"/>
            </a:xfrm>
            <a:custGeom>
              <a:avLst/>
              <a:gdLst/>
              <a:ahLst/>
              <a:cxnLst/>
              <a:rect l="l" t="t" r="r" b="b"/>
              <a:pathLst>
                <a:path w="4838700" h="76200">
                  <a:moveTo>
                    <a:pt x="4800600" y="0"/>
                  </a:moveTo>
                  <a:lnTo>
                    <a:pt x="4785768" y="2993"/>
                  </a:lnTo>
                  <a:lnTo>
                    <a:pt x="4773658" y="11158"/>
                  </a:lnTo>
                  <a:lnTo>
                    <a:pt x="4765493" y="23268"/>
                  </a:lnTo>
                  <a:lnTo>
                    <a:pt x="4762500" y="38100"/>
                  </a:lnTo>
                  <a:lnTo>
                    <a:pt x="4765493" y="52931"/>
                  </a:lnTo>
                  <a:lnTo>
                    <a:pt x="4773658" y="65041"/>
                  </a:lnTo>
                  <a:lnTo>
                    <a:pt x="4785768" y="73206"/>
                  </a:lnTo>
                  <a:lnTo>
                    <a:pt x="4800600" y="76200"/>
                  </a:lnTo>
                  <a:lnTo>
                    <a:pt x="4815431" y="73206"/>
                  </a:lnTo>
                  <a:lnTo>
                    <a:pt x="4827541" y="65041"/>
                  </a:lnTo>
                  <a:lnTo>
                    <a:pt x="4835706" y="52931"/>
                  </a:lnTo>
                  <a:lnTo>
                    <a:pt x="4836136" y="50800"/>
                  </a:lnTo>
                  <a:lnTo>
                    <a:pt x="4775200" y="50800"/>
                  </a:lnTo>
                  <a:lnTo>
                    <a:pt x="4775200" y="25400"/>
                  </a:lnTo>
                  <a:lnTo>
                    <a:pt x="4836136" y="25400"/>
                  </a:lnTo>
                  <a:lnTo>
                    <a:pt x="4835706" y="23268"/>
                  </a:lnTo>
                  <a:lnTo>
                    <a:pt x="4827541" y="11158"/>
                  </a:lnTo>
                  <a:lnTo>
                    <a:pt x="4815431" y="2993"/>
                  </a:lnTo>
                  <a:lnTo>
                    <a:pt x="4800600" y="0"/>
                  </a:lnTo>
                  <a:close/>
                </a:path>
                <a:path w="4838700" h="76200">
                  <a:moveTo>
                    <a:pt x="4800600" y="25400"/>
                  </a:moveTo>
                  <a:lnTo>
                    <a:pt x="4775200" y="25400"/>
                  </a:lnTo>
                  <a:lnTo>
                    <a:pt x="4775200" y="50800"/>
                  </a:lnTo>
                  <a:lnTo>
                    <a:pt x="4800600" y="50800"/>
                  </a:lnTo>
                  <a:lnTo>
                    <a:pt x="4800600" y="25400"/>
                  </a:lnTo>
                  <a:close/>
                </a:path>
                <a:path w="4838700" h="76200">
                  <a:moveTo>
                    <a:pt x="4836136" y="25400"/>
                  </a:moveTo>
                  <a:lnTo>
                    <a:pt x="4800600" y="25400"/>
                  </a:lnTo>
                  <a:lnTo>
                    <a:pt x="4800600" y="50800"/>
                  </a:lnTo>
                  <a:lnTo>
                    <a:pt x="4836136" y="50800"/>
                  </a:lnTo>
                  <a:lnTo>
                    <a:pt x="4838700" y="38100"/>
                  </a:lnTo>
                  <a:lnTo>
                    <a:pt x="4836136" y="25400"/>
                  </a:lnTo>
                  <a:close/>
                </a:path>
                <a:path w="4838700" h="76200">
                  <a:moveTo>
                    <a:pt x="25400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25400" y="50800"/>
                  </a:lnTo>
                  <a:lnTo>
                    <a:pt x="25400" y="25400"/>
                  </a:lnTo>
                  <a:close/>
                </a:path>
                <a:path w="4838700" h="76200">
                  <a:moveTo>
                    <a:pt x="76200" y="25400"/>
                  </a:moveTo>
                  <a:lnTo>
                    <a:pt x="50800" y="25400"/>
                  </a:lnTo>
                  <a:lnTo>
                    <a:pt x="50800" y="50800"/>
                  </a:lnTo>
                  <a:lnTo>
                    <a:pt x="76200" y="50800"/>
                  </a:lnTo>
                  <a:lnTo>
                    <a:pt x="76200" y="25400"/>
                  </a:lnTo>
                  <a:close/>
                </a:path>
                <a:path w="4838700" h="76200">
                  <a:moveTo>
                    <a:pt x="127000" y="25400"/>
                  </a:moveTo>
                  <a:lnTo>
                    <a:pt x="101600" y="25400"/>
                  </a:lnTo>
                  <a:lnTo>
                    <a:pt x="101600" y="50800"/>
                  </a:lnTo>
                  <a:lnTo>
                    <a:pt x="127000" y="50800"/>
                  </a:lnTo>
                  <a:lnTo>
                    <a:pt x="127000" y="25400"/>
                  </a:lnTo>
                  <a:close/>
                </a:path>
                <a:path w="4838700" h="76200">
                  <a:moveTo>
                    <a:pt x="177800" y="25400"/>
                  </a:moveTo>
                  <a:lnTo>
                    <a:pt x="152400" y="25400"/>
                  </a:lnTo>
                  <a:lnTo>
                    <a:pt x="152400" y="50800"/>
                  </a:lnTo>
                  <a:lnTo>
                    <a:pt x="177800" y="50800"/>
                  </a:lnTo>
                  <a:lnTo>
                    <a:pt x="177800" y="25400"/>
                  </a:lnTo>
                  <a:close/>
                </a:path>
                <a:path w="4838700" h="76200">
                  <a:moveTo>
                    <a:pt x="228600" y="25400"/>
                  </a:moveTo>
                  <a:lnTo>
                    <a:pt x="203200" y="25400"/>
                  </a:lnTo>
                  <a:lnTo>
                    <a:pt x="203200" y="50800"/>
                  </a:lnTo>
                  <a:lnTo>
                    <a:pt x="228600" y="50800"/>
                  </a:lnTo>
                  <a:lnTo>
                    <a:pt x="228600" y="25400"/>
                  </a:lnTo>
                  <a:close/>
                </a:path>
                <a:path w="4838700" h="76200">
                  <a:moveTo>
                    <a:pt x="279400" y="25400"/>
                  </a:moveTo>
                  <a:lnTo>
                    <a:pt x="254000" y="25400"/>
                  </a:lnTo>
                  <a:lnTo>
                    <a:pt x="254000" y="50800"/>
                  </a:lnTo>
                  <a:lnTo>
                    <a:pt x="279400" y="50800"/>
                  </a:lnTo>
                  <a:lnTo>
                    <a:pt x="279400" y="25400"/>
                  </a:lnTo>
                  <a:close/>
                </a:path>
                <a:path w="4838700" h="76200">
                  <a:moveTo>
                    <a:pt x="330200" y="25400"/>
                  </a:moveTo>
                  <a:lnTo>
                    <a:pt x="304800" y="25400"/>
                  </a:lnTo>
                  <a:lnTo>
                    <a:pt x="304800" y="50800"/>
                  </a:lnTo>
                  <a:lnTo>
                    <a:pt x="330200" y="50800"/>
                  </a:lnTo>
                  <a:lnTo>
                    <a:pt x="330200" y="25400"/>
                  </a:lnTo>
                  <a:close/>
                </a:path>
                <a:path w="4838700" h="76200">
                  <a:moveTo>
                    <a:pt x="381000" y="25400"/>
                  </a:moveTo>
                  <a:lnTo>
                    <a:pt x="355600" y="25400"/>
                  </a:lnTo>
                  <a:lnTo>
                    <a:pt x="355600" y="50800"/>
                  </a:lnTo>
                  <a:lnTo>
                    <a:pt x="381000" y="50800"/>
                  </a:lnTo>
                  <a:lnTo>
                    <a:pt x="381000" y="25400"/>
                  </a:lnTo>
                  <a:close/>
                </a:path>
                <a:path w="4838700" h="76200">
                  <a:moveTo>
                    <a:pt x="431800" y="25400"/>
                  </a:moveTo>
                  <a:lnTo>
                    <a:pt x="406400" y="25400"/>
                  </a:lnTo>
                  <a:lnTo>
                    <a:pt x="406400" y="50800"/>
                  </a:lnTo>
                  <a:lnTo>
                    <a:pt x="431800" y="50800"/>
                  </a:lnTo>
                  <a:lnTo>
                    <a:pt x="431800" y="25400"/>
                  </a:lnTo>
                  <a:close/>
                </a:path>
                <a:path w="4838700" h="76200">
                  <a:moveTo>
                    <a:pt x="482600" y="25400"/>
                  </a:moveTo>
                  <a:lnTo>
                    <a:pt x="457200" y="25400"/>
                  </a:lnTo>
                  <a:lnTo>
                    <a:pt x="457200" y="50800"/>
                  </a:lnTo>
                  <a:lnTo>
                    <a:pt x="482600" y="50800"/>
                  </a:lnTo>
                  <a:lnTo>
                    <a:pt x="482600" y="25400"/>
                  </a:lnTo>
                  <a:close/>
                </a:path>
                <a:path w="4838700" h="76200">
                  <a:moveTo>
                    <a:pt x="533400" y="25400"/>
                  </a:moveTo>
                  <a:lnTo>
                    <a:pt x="508000" y="25400"/>
                  </a:lnTo>
                  <a:lnTo>
                    <a:pt x="508000" y="50800"/>
                  </a:lnTo>
                  <a:lnTo>
                    <a:pt x="533400" y="50800"/>
                  </a:lnTo>
                  <a:lnTo>
                    <a:pt x="533400" y="25400"/>
                  </a:lnTo>
                  <a:close/>
                </a:path>
                <a:path w="4838700" h="76200">
                  <a:moveTo>
                    <a:pt x="584200" y="25400"/>
                  </a:moveTo>
                  <a:lnTo>
                    <a:pt x="558800" y="25400"/>
                  </a:lnTo>
                  <a:lnTo>
                    <a:pt x="558800" y="50800"/>
                  </a:lnTo>
                  <a:lnTo>
                    <a:pt x="584200" y="50800"/>
                  </a:lnTo>
                  <a:lnTo>
                    <a:pt x="584200" y="25400"/>
                  </a:lnTo>
                  <a:close/>
                </a:path>
                <a:path w="4838700" h="76200">
                  <a:moveTo>
                    <a:pt x="635000" y="25400"/>
                  </a:moveTo>
                  <a:lnTo>
                    <a:pt x="609600" y="25400"/>
                  </a:lnTo>
                  <a:lnTo>
                    <a:pt x="609600" y="50800"/>
                  </a:lnTo>
                  <a:lnTo>
                    <a:pt x="635000" y="50800"/>
                  </a:lnTo>
                  <a:lnTo>
                    <a:pt x="635000" y="25400"/>
                  </a:lnTo>
                  <a:close/>
                </a:path>
                <a:path w="4838700" h="76200">
                  <a:moveTo>
                    <a:pt x="685800" y="25400"/>
                  </a:moveTo>
                  <a:lnTo>
                    <a:pt x="660400" y="25400"/>
                  </a:lnTo>
                  <a:lnTo>
                    <a:pt x="660400" y="50800"/>
                  </a:lnTo>
                  <a:lnTo>
                    <a:pt x="685800" y="50800"/>
                  </a:lnTo>
                  <a:lnTo>
                    <a:pt x="685800" y="25400"/>
                  </a:lnTo>
                  <a:close/>
                </a:path>
                <a:path w="4838700" h="76200">
                  <a:moveTo>
                    <a:pt x="736600" y="25400"/>
                  </a:moveTo>
                  <a:lnTo>
                    <a:pt x="711200" y="25400"/>
                  </a:lnTo>
                  <a:lnTo>
                    <a:pt x="711200" y="50800"/>
                  </a:lnTo>
                  <a:lnTo>
                    <a:pt x="736600" y="50800"/>
                  </a:lnTo>
                  <a:lnTo>
                    <a:pt x="736600" y="25400"/>
                  </a:lnTo>
                  <a:close/>
                </a:path>
                <a:path w="4838700" h="76200">
                  <a:moveTo>
                    <a:pt x="787400" y="25400"/>
                  </a:moveTo>
                  <a:lnTo>
                    <a:pt x="762000" y="25400"/>
                  </a:lnTo>
                  <a:lnTo>
                    <a:pt x="762000" y="50800"/>
                  </a:lnTo>
                  <a:lnTo>
                    <a:pt x="787400" y="50800"/>
                  </a:lnTo>
                  <a:lnTo>
                    <a:pt x="787400" y="25400"/>
                  </a:lnTo>
                  <a:close/>
                </a:path>
                <a:path w="4838700" h="76200">
                  <a:moveTo>
                    <a:pt x="838200" y="25400"/>
                  </a:moveTo>
                  <a:lnTo>
                    <a:pt x="812800" y="25400"/>
                  </a:lnTo>
                  <a:lnTo>
                    <a:pt x="812800" y="50800"/>
                  </a:lnTo>
                  <a:lnTo>
                    <a:pt x="838200" y="50800"/>
                  </a:lnTo>
                  <a:lnTo>
                    <a:pt x="838200" y="25400"/>
                  </a:lnTo>
                  <a:close/>
                </a:path>
                <a:path w="4838700" h="76200">
                  <a:moveTo>
                    <a:pt x="889000" y="25400"/>
                  </a:moveTo>
                  <a:lnTo>
                    <a:pt x="863600" y="25400"/>
                  </a:lnTo>
                  <a:lnTo>
                    <a:pt x="863600" y="50800"/>
                  </a:lnTo>
                  <a:lnTo>
                    <a:pt x="889000" y="50800"/>
                  </a:lnTo>
                  <a:lnTo>
                    <a:pt x="889000" y="25400"/>
                  </a:lnTo>
                  <a:close/>
                </a:path>
                <a:path w="4838700" h="76200">
                  <a:moveTo>
                    <a:pt x="939800" y="25400"/>
                  </a:moveTo>
                  <a:lnTo>
                    <a:pt x="914400" y="25400"/>
                  </a:lnTo>
                  <a:lnTo>
                    <a:pt x="914400" y="50800"/>
                  </a:lnTo>
                  <a:lnTo>
                    <a:pt x="939800" y="50800"/>
                  </a:lnTo>
                  <a:lnTo>
                    <a:pt x="939800" y="25400"/>
                  </a:lnTo>
                  <a:close/>
                </a:path>
                <a:path w="4838700" h="76200">
                  <a:moveTo>
                    <a:pt x="990600" y="25400"/>
                  </a:moveTo>
                  <a:lnTo>
                    <a:pt x="965200" y="25400"/>
                  </a:lnTo>
                  <a:lnTo>
                    <a:pt x="965200" y="50800"/>
                  </a:lnTo>
                  <a:lnTo>
                    <a:pt x="990600" y="50800"/>
                  </a:lnTo>
                  <a:lnTo>
                    <a:pt x="990600" y="25400"/>
                  </a:lnTo>
                  <a:close/>
                </a:path>
                <a:path w="4838700" h="76200">
                  <a:moveTo>
                    <a:pt x="1041400" y="25400"/>
                  </a:moveTo>
                  <a:lnTo>
                    <a:pt x="1016000" y="25400"/>
                  </a:lnTo>
                  <a:lnTo>
                    <a:pt x="1016000" y="50800"/>
                  </a:lnTo>
                  <a:lnTo>
                    <a:pt x="1041400" y="50800"/>
                  </a:lnTo>
                  <a:lnTo>
                    <a:pt x="1041400" y="25400"/>
                  </a:lnTo>
                  <a:close/>
                </a:path>
                <a:path w="4838700" h="76200">
                  <a:moveTo>
                    <a:pt x="1092200" y="25400"/>
                  </a:moveTo>
                  <a:lnTo>
                    <a:pt x="1066800" y="25400"/>
                  </a:lnTo>
                  <a:lnTo>
                    <a:pt x="1066800" y="50800"/>
                  </a:lnTo>
                  <a:lnTo>
                    <a:pt x="1092200" y="50800"/>
                  </a:lnTo>
                  <a:lnTo>
                    <a:pt x="1092200" y="25400"/>
                  </a:lnTo>
                  <a:close/>
                </a:path>
                <a:path w="4838700" h="76200">
                  <a:moveTo>
                    <a:pt x="1143000" y="25400"/>
                  </a:moveTo>
                  <a:lnTo>
                    <a:pt x="1117600" y="25400"/>
                  </a:lnTo>
                  <a:lnTo>
                    <a:pt x="1117600" y="50800"/>
                  </a:lnTo>
                  <a:lnTo>
                    <a:pt x="1143000" y="50800"/>
                  </a:lnTo>
                  <a:lnTo>
                    <a:pt x="1143000" y="25400"/>
                  </a:lnTo>
                  <a:close/>
                </a:path>
                <a:path w="4838700" h="76200">
                  <a:moveTo>
                    <a:pt x="1193800" y="25400"/>
                  </a:moveTo>
                  <a:lnTo>
                    <a:pt x="1168400" y="25400"/>
                  </a:lnTo>
                  <a:lnTo>
                    <a:pt x="1168400" y="50800"/>
                  </a:lnTo>
                  <a:lnTo>
                    <a:pt x="1193800" y="50800"/>
                  </a:lnTo>
                  <a:lnTo>
                    <a:pt x="1193800" y="25400"/>
                  </a:lnTo>
                  <a:close/>
                </a:path>
                <a:path w="4838700" h="76200">
                  <a:moveTo>
                    <a:pt x="1244600" y="25400"/>
                  </a:moveTo>
                  <a:lnTo>
                    <a:pt x="1219200" y="25400"/>
                  </a:lnTo>
                  <a:lnTo>
                    <a:pt x="1219200" y="50800"/>
                  </a:lnTo>
                  <a:lnTo>
                    <a:pt x="1244600" y="50800"/>
                  </a:lnTo>
                  <a:lnTo>
                    <a:pt x="1244600" y="25400"/>
                  </a:lnTo>
                  <a:close/>
                </a:path>
                <a:path w="4838700" h="76200">
                  <a:moveTo>
                    <a:pt x="1295400" y="25400"/>
                  </a:moveTo>
                  <a:lnTo>
                    <a:pt x="1270000" y="25400"/>
                  </a:lnTo>
                  <a:lnTo>
                    <a:pt x="1270000" y="50800"/>
                  </a:lnTo>
                  <a:lnTo>
                    <a:pt x="1295400" y="50800"/>
                  </a:lnTo>
                  <a:lnTo>
                    <a:pt x="1295400" y="25400"/>
                  </a:lnTo>
                  <a:close/>
                </a:path>
                <a:path w="4838700" h="76200">
                  <a:moveTo>
                    <a:pt x="1346200" y="25400"/>
                  </a:moveTo>
                  <a:lnTo>
                    <a:pt x="1320800" y="25400"/>
                  </a:lnTo>
                  <a:lnTo>
                    <a:pt x="1320800" y="50800"/>
                  </a:lnTo>
                  <a:lnTo>
                    <a:pt x="1346200" y="50800"/>
                  </a:lnTo>
                  <a:lnTo>
                    <a:pt x="1346200" y="25400"/>
                  </a:lnTo>
                  <a:close/>
                </a:path>
                <a:path w="4838700" h="76200">
                  <a:moveTo>
                    <a:pt x="1397000" y="25400"/>
                  </a:moveTo>
                  <a:lnTo>
                    <a:pt x="1371600" y="25400"/>
                  </a:lnTo>
                  <a:lnTo>
                    <a:pt x="1371600" y="50800"/>
                  </a:lnTo>
                  <a:lnTo>
                    <a:pt x="1397000" y="50800"/>
                  </a:lnTo>
                  <a:lnTo>
                    <a:pt x="1397000" y="25400"/>
                  </a:lnTo>
                  <a:close/>
                </a:path>
                <a:path w="4838700" h="76200">
                  <a:moveTo>
                    <a:pt x="1447800" y="25400"/>
                  </a:moveTo>
                  <a:lnTo>
                    <a:pt x="1422400" y="25400"/>
                  </a:lnTo>
                  <a:lnTo>
                    <a:pt x="1422400" y="50800"/>
                  </a:lnTo>
                  <a:lnTo>
                    <a:pt x="1447800" y="50800"/>
                  </a:lnTo>
                  <a:lnTo>
                    <a:pt x="1447800" y="25400"/>
                  </a:lnTo>
                  <a:close/>
                </a:path>
                <a:path w="4838700" h="76200">
                  <a:moveTo>
                    <a:pt x="1498600" y="25400"/>
                  </a:moveTo>
                  <a:lnTo>
                    <a:pt x="1473200" y="25400"/>
                  </a:lnTo>
                  <a:lnTo>
                    <a:pt x="1473200" y="50800"/>
                  </a:lnTo>
                  <a:lnTo>
                    <a:pt x="1498600" y="50800"/>
                  </a:lnTo>
                  <a:lnTo>
                    <a:pt x="1498600" y="25400"/>
                  </a:lnTo>
                  <a:close/>
                </a:path>
                <a:path w="4838700" h="76200">
                  <a:moveTo>
                    <a:pt x="1549400" y="25400"/>
                  </a:moveTo>
                  <a:lnTo>
                    <a:pt x="1524000" y="25400"/>
                  </a:lnTo>
                  <a:lnTo>
                    <a:pt x="1524000" y="50800"/>
                  </a:lnTo>
                  <a:lnTo>
                    <a:pt x="1549400" y="50800"/>
                  </a:lnTo>
                  <a:lnTo>
                    <a:pt x="1549400" y="25400"/>
                  </a:lnTo>
                  <a:close/>
                </a:path>
                <a:path w="4838700" h="76200">
                  <a:moveTo>
                    <a:pt x="1600200" y="25400"/>
                  </a:moveTo>
                  <a:lnTo>
                    <a:pt x="1574800" y="25400"/>
                  </a:lnTo>
                  <a:lnTo>
                    <a:pt x="1574800" y="50800"/>
                  </a:lnTo>
                  <a:lnTo>
                    <a:pt x="1600200" y="50800"/>
                  </a:lnTo>
                  <a:lnTo>
                    <a:pt x="1600200" y="25400"/>
                  </a:lnTo>
                  <a:close/>
                </a:path>
                <a:path w="4838700" h="76200">
                  <a:moveTo>
                    <a:pt x="1651000" y="25400"/>
                  </a:moveTo>
                  <a:lnTo>
                    <a:pt x="1625600" y="25400"/>
                  </a:lnTo>
                  <a:lnTo>
                    <a:pt x="1625600" y="50800"/>
                  </a:lnTo>
                  <a:lnTo>
                    <a:pt x="1651000" y="50800"/>
                  </a:lnTo>
                  <a:lnTo>
                    <a:pt x="1651000" y="25400"/>
                  </a:lnTo>
                  <a:close/>
                </a:path>
                <a:path w="4838700" h="76200">
                  <a:moveTo>
                    <a:pt x="1701800" y="25400"/>
                  </a:moveTo>
                  <a:lnTo>
                    <a:pt x="1676400" y="25400"/>
                  </a:lnTo>
                  <a:lnTo>
                    <a:pt x="1676400" y="50800"/>
                  </a:lnTo>
                  <a:lnTo>
                    <a:pt x="1701800" y="50800"/>
                  </a:lnTo>
                  <a:lnTo>
                    <a:pt x="1701800" y="25400"/>
                  </a:lnTo>
                  <a:close/>
                </a:path>
                <a:path w="4838700" h="76200">
                  <a:moveTo>
                    <a:pt x="1752600" y="25400"/>
                  </a:moveTo>
                  <a:lnTo>
                    <a:pt x="1727200" y="25400"/>
                  </a:lnTo>
                  <a:lnTo>
                    <a:pt x="1727200" y="50800"/>
                  </a:lnTo>
                  <a:lnTo>
                    <a:pt x="1752600" y="50800"/>
                  </a:lnTo>
                  <a:lnTo>
                    <a:pt x="1752600" y="25400"/>
                  </a:lnTo>
                  <a:close/>
                </a:path>
                <a:path w="4838700" h="76200">
                  <a:moveTo>
                    <a:pt x="1803400" y="25400"/>
                  </a:moveTo>
                  <a:lnTo>
                    <a:pt x="1778000" y="25400"/>
                  </a:lnTo>
                  <a:lnTo>
                    <a:pt x="1778000" y="50800"/>
                  </a:lnTo>
                  <a:lnTo>
                    <a:pt x="1803400" y="50800"/>
                  </a:lnTo>
                  <a:lnTo>
                    <a:pt x="1803400" y="25400"/>
                  </a:lnTo>
                  <a:close/>
                </a:path>
                <a:path w="4838700" h="76200">
                  <a:moveTo>
                    <a:pt x="1854200" y="25400"/>
                  </a:moveTo>
                  <a:lnTo>
                    <a:pt x="1828800" y="25400"/>
                  </a:lnTo>
                  <a:lnTo>
                    <a:pt x="1828800" y="50800"/>
                  </a:lnTo>
                  <a:lnTo>
                    <a:pt x="1854200" y="50800"/>
                  </a:lnTo>
                  <a:lnTo>
                    <a:pt x="1854200" y="25400"/>
                  </a:lnTo>
                  <a:close/>
                </a:path>
                <a:path w="4838700" h="76200">
                  <a:moveTo>
                    <a:pt x="1905000" y="25400"/>
                  </a:moveTo>
                  <a:lnTo>
                    <a:pt x="1879600" y="25400"/>
                  </a:lnTo>
                  <a:lnTo>
                    <a:pt x="1879600" y="50800"/>
                  </a:lnTo>
                  <a:lnTo>
                    <a:pt x="1905000" y="50800"/>
                  </a:lnTo>
                  <a:lnTo>
                    <a:pt x="1905000" y="25400"/>
                  </a:lnTo>
                  <a:close/>
                </a:path>
                <a:path w="4838700" h="76200">
                  <a:moveTo>
                    <a:pt x="1955800" y="25400"/>
                  </a:moveTo>
                  <a:lnTo>
                    <a:pt x="1930400" y="25400"/>
                  </a:lnTo>
                  <a:lnTo>
                    <a:pt x="1930400" y="50800"/>
                  </a:lnTo>
                  <a:lnTo>
                    <a:pt x="1955800" y="50800"/>
                  </a:lnTo>
                  <a:lnTo>
                    <a:pt x="1955800" y="25400"/>
                  </a:lnTo>
                  <a:close/>
                </a:path>
                <a:path w="4838700" h="76200">
                  <a:moveTo>
                    <a:pt x="2006600" y="25400"/>
                  </a:moveTo>
                  <a:lnTo>
                    <a:pt x="1981200" y="25400"/>
                  </a:lnTo>
                  <a:lnTo>
                    <a:pt x="1981200" y="50800"/>
                  </a:lnTo>
                  <a:lnTo>
                    <a:pt x="2006600" y="50800"/>
                  </a:lnTo>
                  <a:lnTo>
                    <a:pt x="2006600" y="25400"/>
                  </a:lnTo>
                  <a:close/>
                </a:path>
                <a:path w="4838700" h="76200">
                  <a:moveTo>
                    <a:pt x="2057400" y="25400"/>
                  </a:moveTo>
                  <a:lnTo>
                    <a:pt x="2032000" y="25400"/>
                  </a:lnTo>
                  <a:lnTo>
                    <a:pt x="2032000" y="50800"/>
                  </a:lnTo>
                  <a:lnTo>
                    <a:pt x="2057400" y="50800"/>
                  </a:lnTo>
                  <a:lnTo>
                    <a:pt x="2057400" y="25400"/>
                  </a:lnTo>
                  <a:close/>
                </a:path>
                <a:path w="4838700" h="76200">
                  <a:moveTo>
                    <a:pt x="2108200" y="25400"/>
                  </a:moveTo>
                  <a:lnTo>
                    <a:pt x="2082800" y="25400"/>
                  </a:lnTo>
                  <a:lnTo>
                    <a:pt x="2082800" y="50800"/>
                  </a:lnTo>
                  <a:lnTo>
                    <a:pt x="2108200" y="50800"/>
                  </a:lnTo>
                  <a:lnTo>
                    <a:pt x="2108200" y="25400"/>
                  </a:lnTo>
                  <a:close/>
                </a:path>
                <a:path w="4838700" h="76200">
                  <a:moveTo>
                    <a:pt x="2159000" y="25400"/>
                  </a:moveTo>
                  <a:lnTo>
                    <a:pt x="2133600" y="25400"/>
                  </a:lnTo>
                  <a:lnTo>
                    <a:pt x="2133600" y="50800"/>
                  </a:lnTo>
                  <a:lnTo>
                    <a:pt x="2159000" y="50800"/>
                  </a:lnTo>
                  <a:lnTo>
                    <a:pt x="2159000" y="25400"/>
                  </a:lnTo>
                  <a:close/>
                </a:path>
                <a:path w="4838700" h="76200">
                  <a:moveTo>
                    <a:pt x="2209800" y="25400"/>
                  </a:moveTo>
                  <a:lnTo>
                    <a:pt x="2184400" y="25400"/>
                  </a:lnTo>
                  <a:lnTo>
                    <a:pt x="2184400" y="50800"/>
                  </a:lnTo>
                  <a:lnTo>
                    <a:pt x="2209800" y="50800"/>
                  </a:lnTo>
                  <a:lnTo>
                    <a:pt x="2209800" y="25400"/>
                  </a:lnTo>
                  <a:close/>
                </a:path>
                <a:path w="4838700" h="76200">
                  <a:moveTo>
                    <a:pt x="2260600" y="25400"/>
                  </a:moveTo>
                  <a:lnTo>
                    <a:pt x="2235200" y="25400"/>
                  </a:lnTo>
                  <a:lnTo>
                    <a:pt x="2235200" y="50800"/>
                  </a:lnTo>
                  <a:lnTo>
                    <a:pt x="2260600" y="50800"/>
                  </a:lnTo>
                  <a:lnTo>
                    <a:pt x="2260600" y="25400"/>
                  </a:lnTo>
                  <a:close/>
                </a:path>
                <a:path w="4838700" h="76200">
                  <a:moveTo>
                    <a:pt x="2311400" y="25400"/>
                  </a:moveTo>
                  <a:lnTo>
                    <a:pt x="2286000" y="25400"/>
                  </a:lnTo>
                  <a:lnTo>
                    <a:pt x="2286000" y="50800"/>
                  </a:lnTo>
                  <a:lnTo>
                    <a:pt x="2311400" y="50800"/>
                  </a:lnTo>
                  <a:lnTo>
                    <a:pt x="2311400" y="25400"/>
                  </a:lnTo>
                  <a:close/>
                </a:path>
                <a:path w="4838700" h="76200">
                  <a:moveTo>
                    <a:pt x="2362200" y="25400"/>
                  </a:moveTo>
                  <a:lnTo>
                    <a:pt x="2336800" y="25400"/>
                  </a:lnTo>
                  <a:lnTo>
                    <a:pt x="2336800" y="50800"/>
                  </a:lnTo>
                  <a:lnTo>
                    <a:pt x="2362200" y="50800"/>
                  </a:lnTo>
                  <a:lnTo>
                    <a:pt x="2362200" y="25400"/>
                  </a:lnTo>
                  <a:close/>
                </a:path>
                <a:path w="4838700" h="76200">
                  <a:moveTo>
                    <a:pt x="2413000" y="25400"/>
                  </a:moveTo>
                  <a:lnTo>
                    <a:pt x="2387600" y="25400"/>
                  </a:lnTo>
                  <a:lnTo>
                    <a:pt x="2387600" y="50800"/>
                  </a:lnTo>
                  <a:lnTo>
                    <a:pt x="2413000" y="50800"/>
                  </a:lnTo>
                  <a:lnTo>
                    <a:pt x="2413000" y="25400"/>
                  </a:lnTo>
                  <a:close/>
                </a:path>
                <a:path w="4838700" h="76200">
                  <a:moveTo>
                    <a:pt x="2463800" y="25400"/>
                  </a:moveTo>
                  <a:lnTo>
                    <a:pt x="2438400" y="25400"/>
                  </a:lnTo>
                  <a:lnTo>
                    <a:pt x="2438400" y="50800"/>
                  </a:lnTo>
                  <a:lnTo>
                    <a:pt x="2463800" y="50800"/>
                  </a:lnTo>
                  <a:lnTo>
                    <a:pt x="2463800" y="25400"/>
                  </a:lnTo>
                  <a:close/>
                </a:path>
                <a:path w="4838700" h="76200">
                  <a:moveTo>
                    <a:pt x="2514600" y="25400"/>
                  </a:moveTo>
                  <a:lnTo>
                    <a:pt x="2489200" y="25400"/>
                  </a:lnTo>
                  <a:lnTo>
                    <a:pt x="2489200" y="50800"/>
                  </a:lnTo>
                  <a:lnTo>
                    <a:pt x="2514600" y="50800"/>
                  </a:lnTo>
                  <a:lnTo>
                    <a:pt x="2514600" y="25400"/>
                  </a:lnTo>
                  <a:close/>
                </a:path>
                <a:path w="4838700" h="76200">
                  <a:moveTo>
                    <a:pt x="2565400" y="25400"/>
                  </a:moveTo>
                  <a:lnTo>
                    <a:pt x="2540000" y="25400"/>
                  </a:lnTo>
                  <a:lnTo>
                    <a:pt x="2540000" y="50800"/>
                  </a:lnTo>
                  <a:lnTo>
                    <a:pt x="2565400" y="50800"/>
                  </a:lnTo>
                  <a:lnTo>
                    <a:pt x="2565400" y="25400"/>
                  </a:lnTo>
                  <a:close/>
                </a:path>
                <a:path w="4838700" h="76200">
                  <a:moveTo>
                    <a:pt x="2616200" y="25400"/>
                  </a:moveTo>
                  <a:lnTo>
                    <a:pt x="2590800" y="25400"/>
                  </a:lnTo>
                  <a:lnTo>
                    <a:pt x="2590800" y="50800"/>
                  </a:lnTo>
                  <a:lnTo>
                    <a:pt x="2616200" y="50800"/>
                  </a:lnTo>
                  <a:lnTo>
                    <a:pt x="2616200" y="25400"/>
                  </a:lnTo>
                  <a:close/>
                </a:path>
                <a:path w="4838700" h="76200">
                  <a:moveTo>
                    <a:pt x="2667000" y="25400"/>
                  </a:moveTo>
                  <a:lnTo>
                    <a:pt x="2641600" y="25400"/>
                  </a:lnTo>
                  <a:lnTo>
                    <a:pt x="2641600" y="50800"/>
                  </a:lnTo>
                  <a:lnTo>
                    <a:pt x="2667000" y="50800"/>
                  </a:lnTo>
                  <a:lnTo>
                    <a:pt x="2667000" y="25400"/>
                  </a:lnTo>
                  <a:close/>
                </a:path>
                <a:path w="4838700" h="76200">
                  <a:moveTo>
                    <a:pt x="2717800" y="25400"/>
                  </a:moveTo>
                  <a:lnTo>
                    <a:pt x="2692400" y="25400"/>
                  </a:lnTo>
                  <a:lnTo>
                    <a:pt x="2692400" y="50800"/>
                  </a:lnTo>
                  <a:lnTo>
                    <a:pt x="2717800" y="50800"/>
                  </a:lnTo>
                  <a:lnTo>
                    <a:pt x="2717800" y="25400"/>
                  </a:lnTo>
                  <a:close/>
                </a:path>
                <a:path w="4838700" h="76200">
                  <a:moveTo>
                    <a:pt x="2768600" y="25400"/>
                  </a:moveTo>
                  <a:lnTo>
                    <a:pt x="2743200" y="25400"/>
                  </a:lnTo>
                  <a:lnTo>
                    <a:pt x="2743200" y="50800"/>
                  </a:lnTo>
                  <a:lnTo>
                    <a:pt x="2768600" y="50800"/>
                  </a:lnTo>
                  <a:lnTo>
                    <a:pt x="2768600" y="25400"/>
                  </a:lnTo>
                  <a:close/>
                </a:path>
                <a:path w="4838700" h="76200">
                  <a:moveTo>
                    <a:pt x="2819400" y="25400"/>
                  </a:moveTo>
                  <a:lnTo>
                    <a:pt x="2794000" y="25400"/>
                  </a:lnTo>
                  <a:lnTo>
                    <a:pt x="2794000" y="50800"/>
                  </a:lnTo>
                  <a:lnTo>
                    <a:pt x="2819400" y="50800"/>
                  </a:lnTo>
                  <a:lnTo>
                    <a:pt x="2819400" y="25400"/>
                  </a:lnTo>
                  <a:close/>
                </a:path>
                <a:path w="4838700" h="76200">
                  <a:moveTo>
                    <a:pt x="2870200" y="25400"/>
                  </a:moveTo>
                  <a:lnTo>
                    <a:pt x="2844800" y="25400"/>
                  </a:lnTo>
                  <a:lnTo>
                    <a:pt x="2844800" y="50800"/>
                  </a:lnTo>
                  <a:lnTo>
                    <a:pt x="2870200" y="50800"/>
                  </a:lnTo>
                  <a:lnTo>
                    <a:pt x="2870200" y="25400"/>
                  </a:lnTo>
                  <a:close/>
                </a:path>
                <a:path w="4838700" h="76200">
                  <a:moveTo>
                    <a:pt x="2921000" y="25400"/>
                  </a:moveTo>
                  <a:lnTo>
                    <a:pt x="2895600" y="25400"/>
                  </a:lnTo>
                  <a:lnTo>
                    <a:pt x="2895600" y="50800"/>
                  </a:lnTo>
                  <a:lnTo>
                    <a:pt x="2921000" y="50800"/>
                  </a:lnTo>
                  <a:lnTo>
                    <a:pt x="2921000" y="25400"/>
                  </a:lnTo>
                  <a:close/>
                </a:path>
                <a:path w="4838700" h="76200">
                  <a:moveTo>
                    <a:pt x="2971800" y="25400"/>
                  </a:moveTo>
                  <a:lnTo>
                    <a:pt x="2946400" y="25400"/>
                  </a:lnTo>
                  <a:lnTo>
                    <a:pt x="2946400" y="50800"/>
                  </a:lnTo>
                  <a:lnTo>
                    <a:pt x="2971800" y="50800"/>
                  </a:lnTo>
                  <a:lnTo>
                    <a:pt x="2971800" y="25400"/>
                  </a:lnTo>
                  <a:close/>
                </a:path>
                <a:path w="4838700" h="76200">
                  <a:moveTo>
                    <a:pt x="3022600" y="25400"/>
                  </a:moveTo>
                  <a:lnTo>
                    <a:pt x="2997200" y="25400"/>
                  </a:lnTo>
                  <a:lnTo>
                    <a:pt x="2997200" y="50800"/>
                  </a:lnTo>
                  <a:lnTo>
                    <a:pt x="3022600" y="50800"/>
                  </a:lnTo>
                  <a:lnTo>
                    <a:pt x="3022600" y="25400"/>
                  </a:lnTo>
                  <a:close/>
                </a:path>
                <a:path w="4838700" h="76200">
                  <a:moveTo>
                    <a:pt x="3073400" y="25400"/>
                  </a:moveTo>
                  <a:lnTo>
                    <a:pt x="3048000" y="25400"/>
                  </a:lnTo>
                  <a:lnTo>
                    <a:pt x="3048000" y="50800"/>
                  </a:lnTo>
                  <a:lnTo>
                    <a:pt x="3073400" y="50800"/>
                  </a:lnTo>
                  <a:lnTo>
                    <a:pt x="3073400" y="25400"/>
                  </a:lnTo>
                  <a:close/>
                </a:path>
                <a:path w="4838700" h="76200">
                  <a:moveTo>
                    <a:pt x="3124200" y="25400"/>
                  </a:moveTo>
                  <a:lnTo>
                    <a:pt x="3098800" y="25400"/>
                  </a:lnTo>
                  <a:lnTo>
                    <a:pt x="3098800" y="50800"/>
                  </a:lnTo>
                  <a:lnTo>
                    <a:pt x="3124200" y="50800"/>
                  </a:lnTo>
                  <a:lnTo>
                    <a:pt x="3124200" y="25400"/>
                  </a:lnTo>
                  <a:close/>
                </a:path>
                <a:path w="4838700" h="76200">
                  <a:moveTo>
                    <a:pt x="3175000" y="25400"/>
                  </a:moveTo>
                  <a:lnTo>
                    <a:pt x="3149600" y="25400"/>
                  </a:lnTo>
                  <a:lnTo>
                    <a:pt x="3149600" y="50800"/>
                  </a:lnTo>
                  <a:lnTo>
                    <a:pt x="3175000" y="50800"/>
                  </a:lnTo>
                  <a:lnTo>
                    <a:pt x="3175000" y="25400"/>
                  </a:lnTo>
                  <a:close/>
                </a:path>
                <a:path w="4838700" h="76200">
                  <a:moveTo>
                    <a:pt x="3225800" y="25400"/>
                  </a:moveTo>
                  <a:lnTo>
                    <a:pt x="3200400" y="25400"/>
                  </a:lnTo>
                  <a:lnTo>
                    <a:pt x="3200400" y="50800"/>
                  </a:lnTo>
                  <a:lnTo>
                    <a:pt x="3225800" y="50800"/>
                  </a:lnTo>
                  <a:lnTo>
                    <a:pt x="3225800" y="25400"/>
                  </a:lnTo>
                  <a:close/>
                </a:path>
                <a:path w="4838700" h="76200">
                  <a:moveTo>
                    <a:pt x="3276600" y="25400"/>
                  </a:moveTo>
                  <a:lnTo>
                    <a:pt x="3251200" y="25400"/>
                  </a:lnTo>
                  <a:lnTo>
                    <a:pt x="3251200" y="50800"/>
                  </a:lnTo>
                  <a:lnTo>
                    <a:pt x="3276600" y="50800"/>
                  </a:lnTo>
                  <a:lnTo>
                    <a:pt x="3276600" y="25400"/>
                  </a:lnTo>
                  <a:close/>
                </a:path>
                <a:path w="4838700" h="76200">
                  <a:moveTo>
                    <a:pt x="3327400" y="25400"/>
                  </a:moveTo>
                  <a:lnTo>
                    <a:pt x="3302000" y="25400"/>
                  </a:lnTo>
                  <a:lnTo>
                    <a:pt x="3302000" y="50800"/>
                  </a:lnTo>
                  <a:lnTo>
                    <a:pt x="3327400" y="50800"/>
                  </a:lnTo>
                  <a:lnTo>
                    <a:pt x="3327400" y="25400"/>
                  </a:lnTo>
                  <a:close/>
                </a:path>
                <a:path w="4838700" h="76200">
                  <a:moveTo>
                    <a:pt x="3378200" y="25400"/>
                  </a:moveTo>
                  <a:lnTo>
                    <a:pt x="3352800" y="25400"/>
                  </a:lnTo>
                  <a:lnTo>
                    <a:pt x="3352800" y="50800"/>
                  </a:lnTo>
                  <a:lnTo>
                    <a:pt x="3378200" y="50800"/>
                  </a:lnTo>
                  <a:lnTo>
                    <a:pt x="3378200" y="25400"/>
                  </a:lnTo>
                  <a:close/>
                </a:path>
                <a:path w="4838700" h="76200">
                  <a:moveTo>
                    <a:pt x="3429000" y="25400"/>
                  </a:moveTo>
                  <a:lnTo>
                    <a:pt x="3403600" y="25400"/>
                  </a:lnTo>
                  <a:lnTo>
                    <a:pt x="3403600" y="50800"/>
                  </a:lnTo>
                  <a:lnTo>
                    <a:pt x="3429000" y="50800"/>
                  </a:lnTo>
                  <a:lnTo>
                    <a:pt x="3429000" y="25400"/>
                  </a:lnTo>
                  <a:close/>
                </a:path>
                <a:path w="4838700" h="76200">
                  <a:moveTo>
                    <a:pt x="3479800" y="25400"/>
                  </a:moveTo>
                  <a:lnTo>
                    <a:pt x="3454400" y="25400"/>
                  </a:lnTo>
                  <a:lnTo>
                    <a:pt x="3454400" y="50800"/>
                  </a:lnTo>
                  <a:lnTo>
                    <a:pt x="3479800" y="50800"/>
                  </a:lnTo>
                  <a:lnTo>
                    <a:pt x="3479800" y="25400"/>
                  </a:lnTo>
                  <a:close/>
                </a:path>
                <a:path w="4838700" h="76200">
                  <a:moveTo>
                    <a:pt x="3530600" y="25400"/>
                  </a:moveTo>
                  <a:lnTo>
                    <a:pt x="3505200" y="25400"/>
                  </a:lnTo>
                  <a:lnTo>
                    <a:pt x="3505200" y="50800"/>
                  </a:lnTo>
                  <a:lnTo>
                    <a:pt x="3530600" y="50800"/>
                  </a:lnTo>
                  <a:lnTo>
                    <a:pt x="3530600" y="25400"/>
                  </a:lnTo>
                  <a:close/>
                </a:path>
                <a:path w="4838700" h="76200">
                  <a:moveTo>
                    <a:pt x="3581400" y="25400"/>
                  </a:moveTo>
                  <a:lnTo>
                    <a:pt x="3556000" y="25400"/>
                  </a:lnTo>
                  <a:lnTo>
                    <a:pt x="3556000" y="50800"/>
                  </a:lnTo>
                  <a:lnTo>
                    <a:pt x="3581400" y="50800"/>
                  </a:lnTo>
                  <a:lnTo>
                    <a:pt x="3581400" y="25400"/>
                  </a:lnTo>
                  <a:close/>
                </a:path>
                <a:path w="4838700" h="76200">
                  <a:moveTo>
                    <a:pt x="3632200" y="25400"/>
                  </a:moveTo>
                  <a:lnTo>
                    <a:pt x="3606800" y="25400"/>
                  </a:lnTo>
                  <a:lnTo>
                    <a:pt x="3606800" y="50800"/>
                  </a:lnTo>
                  <a:lnTo>
                    <a:pt x="3632200" y="50800"/>
                  </a:lnTo>
                  <a:lnTo>
                    <a:pt x="3632200" y="25400"/>
                  </a:lnTo>
                  <a:close/>
                </a:path>
                <a:path w="4838700" h="76200">
                  <a:moveTo>
                    <a:pt x="3683000" y="25400"/>
                  </a:moveTo>
                  <a:lnTo>
                    <a:pt x="3657600" y="25400"/>
                  </a:lnTo>
                  <a:lnTo>
                    <a:pt x="3657600" y="50800"/>
                  </a:lnTo>
                  <a:lnTo>
                    <a:pt x="3683000" y="50800"/>
                  </a:lnTo>
                  <a:lnTo>
                    <a:pt x="3683000" y="25400"/>
                  </a:lnTo>
                  <a:close/>
                </a:path>
                <a:path w="4838700" h="76200">
                  <a:moveTo>
                    <a:pt x="3733800" y="25400"/>
                  </a:moveTo>
                  <a:lnTo>
                    <a:pt x="3708400" y="25400"/>
                  </a:lnTo>
                  <a:lnTo>
                    <a:pt x="3708400" y="50800"/>
                  </a:lnTo>
                  <a:lnTo>
                    <a:pt x="3733800" y="50800"/>
                  </a:lnTo>
                  <a:lnTo>
                    <a:pt x="3733800" y="25400"/>
                  </a:lnTo>
                  <a:close/>
                </a:path>
                <a:path w="4838700" h="76200">
                  <a:moveTo>
                    <a:pt x="3784600" y="25400"/>
                  </a:moveTo>
                  <a:lnTo>
                    <a:pt x="3759200" y="25400"/>
                  </a:lnTo>
                  <a:lnTo>
                    <a:pt x="3759200" y="50800"/>
                  </a:lnTo>
                  <a:lnTo>
                    <a:pt x="3784600" y="50800"/>
                  </a:lnTo>
                  <a:lnTo>
                    <a:pt x="3784600" y="25400"/>
                  </a:lnTo>
                  <a:close/>
                </a:path>
                <a:path w="4838700" h="76200">
                  <a:moveTo>
                    <a:pt x="3835400" y="25400"/>
                  </a:moveTo>
                  <a:lnTo>
                    <a:pt x="3810000" y="25400"/>
                  </a:lnTo>
                  <a:lnTo>
                    <a:pt x="3810000" y="50800"/>
                  </a:lnTo>
                  <a:lnTo>
                    <a:pt x="3835400" y="50800"/>
                  </a:lnTo>
                  <a:lnTo>
                    <a:pt x="3835400" y="25400"/>
                  </a:lnTo>
                  <a:close/>
                </a:path>
                <a:path w="4838700" h="76200">
                  <a:moveTo>
                    <a:pt x="3886200" y="25400"/>
                  </a:moveTo>
                  <a:lnTo>
                    <a:pt x="3860800" y="25400"/>
                  </a:lnTo>
                  <a:lnTo>
                    <a:pt x="3860800" y="50800"/>
                  </a:lnTo>
                  <a:lnTo>
                    <a:pt x="3886200" y="50800"/>
                  </a:lnTo>
                  <a:lnTo>
                    <a:pt x="3886200" y="25400"/>
                  </a:lnTo>
                  <a:close/>
                </a:path>
                <a:path w="4838700" h="76200">
                  <a:moveTo>
                    <a:pt x="3937000" y="25400"/>
                  </a:moveTo>
                  <a:lnTo>
                    <a:pt x="3911600" y="25400"/>
                  </a:lnTo>
                  <a:lnTo>
                    <a:pt x="3911600" y="50800"/>
                  </a:lnTo>
                  <a:lnTo>
                    <a:pt x="3937000" y="50800"/>
                  </a:lnTo>
                  <a:lnTo>
                    <a:pt x="3937000" y="25400"/>
                  </a:lnTo>
                  <a:close/>
                </a:path>
                <a:path w="4838700" h="76200">
                  <a:moveTo>
                    <a:pt x="3987800" y="25400"/>
                  </a:moveTo>
                  <a:lnTo>
                    <a:pt x="3962400" y="25400"/>
                  </a:lnTo>
                  <a:lnTo>
                    <a:pt x="3962400" y="50800"/>
                  </a:lnTo>
                  <a:lnTo>
                    <a:pt x="3987800" y="50800"/>
                  </a:lnTo>
                  <a:lnTo>
                    <a:pt x="3987800" y="25400"/>
                  </a:lnTo>
                  <a:close/>
                </a:path>
                <a:path w="4838700" h="76200">
                  <a:moveTo>
                    <a:pt x="4038600" y="25400"/>
                  </a:moveTo>
                  <a:lnTo>
                    <a:pt x="4013200" y="25400"/>
                  </a:lnTo>
                  <a:lnTo>
                    <a:pt x="4013200" y="50800"/>
                  </a:lnTo>
                  <a:lnTo>
                    <a:pt x="4038600" y="50800"/>
                  </a:lnTo>
                  <a:lnTo>
                    <a:pt x="4038600" y="25400"/>
                  </a:lnTo>
                  <a:close/>
                </a:path>
                <a:path w="4838700" h="76200">
                  <a:moveTo>
                    <a:pt x="4089400" y="25400"/>
                  </a:moveTo>
                  <a:lnTo>
                    <a:pt x="4064000" y="25400"/>
                  </a:lnTo>
                  <a:lnTo>
                    <a:pt x="4064000" y="50800"/>
                  </a:lnTo>
                  <a:lnTo>
                    <a:pt x="4089400" y="50800"/>
                  </a:lnTo>
                  <a:lnTo>
                    <a:pt x="4089400" y="25400"/>
                  </a:lnTo>
                  <a:close/>
                </a:path>
                <a:path w="4838700" h="76200">
                  <a:moveTo>
                    <a:pt x="4140200" y="25400"/>
                  </a:moveTo>
                  <a:lnTo>
                    <a:pt x="4114800" y="25400"/>
                  </a:lnTo>
                  <a:lnTo>
                    <a:pt x="4114800" y="50800"/>
                  </a:lnTo>
                  <a:lnTo>
                    <a:pt x="4140200" y="50800"/>
                  </a:lnTo>
                  <a:lnTo>
                    <a:pt x="4140200" y="25400"/>
                  </a:lnTo>
                  <a:close/>
                </a:path>
                <a:path w="4838700" h="76200">
                  <a:moveTo>
                    <a:pt x="4191000" y="25400"/>
                  </a:moveTo>
                  <a:lnTo>
                    <a:pt x="4165600" y="25400"/>
                  </a:lnTo>
                  <a:lnTo>
                    <a:pt x="4165600" y="50800"/>
                  </a:lnTo>
                  <a:lnTo>
                    <a:pt x="4191000" y="50800"/>
                  </a:lnTo>
                  <a:lnTo>
                    <a:pt x="4191000" y="25400"/>
                  </a:lnTo>
                  <a:close/>
                </a:path>
                <a:path w="4838700" h="76200">
                  <a:moveTo>
                    <a:pt x="4241800" y="25400"/>
                  </a:moveTo>
                  <a:lnTo>
                    <a:pt x="4216400" y="25400"/>
                  </a:lnTo>
                  <a:lnTo>
                    <a:pt x="4216400" y="50800"/>
                  </a:lnTo>
                  <a:lnTo>
                    <a:pt x="4241800" y="50800"/>
                  </a:lnTo>
                  <a:lnTo>
                    <a:pt x="4241800" y="25400"/>
                  </a:lnTo>
                  <a:close/>
                </a:path>
                <a:path w="4838700" h="76200">
                  <a:moveTo>
                    <a:pt x="4292600" y="25400"/>
                  </a:moveTo>
                  <a:lnTo>
                    <a:pt x="4267200" y="25400"/>
                  </a:lnTo>
                  <a:lnTo>
                    <a:pt x="4267200" y="50800"/>
                  </a:lnTo>
                  <a:lnTo>
                    <a:pt x="4292600" y="50800"/>
                  </a:lnTo>
                  <a:lnTo>
                    <a:pt x="4292600" y="25400"/>
                  </a:lnTo>
                  <a:close/>
                </a:path>
                <a:path w="4838700" h="76200">
                  <a:moveTo>
                    <a:pt x="4343400" y="25400"/>
                  </a:moveTo>
                  <a:lnTo>
                    <a:pt x="4318000" y="25400"/>
                  </a:lnTo>
                  <a:lnTo>
                    <a:pt x="4318000" y="50800"/>
                  </a:lnTo>
                  <a:lnTo>
                    <a:pt x="4343400" y="50800"/>
                  </a:lnTo>
                  <a:lnTo>
                    <a:pt x="4343400" y="25400"/>
                  </a:lnTo>
                  <a:close/>
                </a:path>
                <a:path w="4838700" h="76200">
                  <a:moveTo>
                    <a:pt x="4394200" y="25400"/>
                  </a:moveTo>
                  <a:lnTo>
                    <a:pt x="4368800" y="25400"/>
                  </a:lnTo>
                  <a:lnTo>
                    <a:pt x="4368800" y="50800"/>
                  </a:lnTo>
                  <a:lnTo>
                    <a:pt x="4394200" y="50800"/>
                  </a:lnTo>
                  <a:lnTo>
                    <a:pt x="4394200" y="25400"/>
                  </a:lnTo>
                  <a:close/>
                </a:path>
                <a:path w="4838700" h="76200">
                  <a:moveTo>
                    <a:pt x="4445000" y="25400"/>
                  </a:moveTo>
                  <a:lnTo>
                    <a:pt x="4419600" y="25400"/>
                  </a:lnTo>
                  <a:lnTo>
                    <a:pt x="4419600" y="50800"/>
                  </a:lnTo>
                  <a:lnTo>
                    <a:pt x="4445000" y="50800"/>
                  </a:lnTo>
                  <a:lnTo>
                    <a:pt x="4445000" y="25400"/>
                  </a:lnTo>
                  <a:close/>
                </a:path>
                <a:path w="4838700" h="76200">
                  <a:moveTo>
                    <a:pt x="4495800" y="25400"/>
                  </a:moveTo>
                  <a:lnTo>
                    <a:pt x="4470400" y="25400"/>
                  </a:lnTo>
                  <a:lnTo>
                    <a:pt x="4470400" y="50800"/>
                  </a:lnTo>
                  <a:lnTo>
                    <a:pt x="4495800" y="50800"/>
                  </a:lnTo>
                  <a:lnTo>
                    <a:pt x="4495800" y="25400"/>
                  </a:lnTo>
                  <a:close/>
                </a:path>
                <a:path w="4838700" h="76200">
                  <a:moveTo>
                    <a:pt x="4546600" y="25400"/>
                  </a:moveTo>
                  <a:lnTo>
                    <a:pt x="4521200" y="25400"/>
                  </a:lnTo>
                  <a:lnTo>
                    <a:pt x="4521200" y="50800"/>
                  </a:lnTo>
                  <a:lnTo>
                    <a:pt x="4546600" y="50800"/>
                  </a:lnTo>
                  <a:lnTo>
                    <a:pt x="4546600" y="25400"/>
                  </a:lnTo>
                  <a:close/>
                </a:path>
                <a:path w="4838700" h="76200">
                  <a:moveTo>
                    <a:pt x="4597400" y="25400"/>
                  </a:moveTo>
                  <a:lnTo>
                    <a:pt x="4572000" y="25400"/>
                  </a:lnTo>
                  <a:lnTo>
                    <a:pt x="4572000" y="50800"/>
                  </a:lnTo>
                  <a:lnTo>
                    <a:pt x="4597400" y="50800"/>
                  </a:lnTo>
                  <a:lnTo>
                    <a:pt x="4597400" y="25400"/>
                  </a:lnTo>
                  <a:close/>
                </a:path>
                <a:path w="4838700" h="76200">
                  <a:moveTo>
                    <a:pt x="4648200" y="25400"/>
                  </a:moveTo>
                  <a:lnTo>
                    <a:pt x="4622800" y="25400"/>
                  </a:lnTo>
                  <a:lnTo>
                    <a:pt x="4622800" y="50800"/>
                  </a:lnTo>
                  <a:lnTo>
                    <a:pt x="4648200" y="50800"/>
                  </a:lnTo>
                  <a:lnTo>
                    <a:pt x="4648200" y="25400"/>
                  </a:lnTo>
                  <a:close/>
                </a:path>
                <a:path w="4838700" h="76200">
                  <a:moveTo>
                    <a:pt x="4699000" y="25400"/>
                  </a:moveTo>
                  <a:lnTo>
                    <a:pt x="4673600" y="25400"/>
                  </a:lnTo>
                  <a:lnTo>
                    <a:pt x="4673600" y="50800"/>
                  </a:lnTo>
                  <a:lnTo>
                    <a:pt x="4699000" y="50800"/>
                  </a:lnTo>
                  <a:lnTo>
                    <a:pt x="4699000" y="25400"/>
                  </a:lnTo>
                  <a:close/>
                </a:path>
                <a:path w="4838700" h="76200">
                  <a:moveTo>
                    <a:pt x="4749800" y="25400"/>
                  </a:moveTo>
                  <a:lnTo>
                    <a:pt x="4724400" y="25400"/>
                  </a:lnTo>
                  <a:lnTo>
                    <a:pt x="4724400" y="50800"/>
                  </a:lnTo>
                  <a:lnTo>
                    <a:pt x="4749800" y="50800"/>
                  </a:lnTo>
                  <a:lnTo>
                    <a:pt x="4749800" y="25400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7">
              <a:extLst>
                <a:ext uri="{FF2B5EF4-FFF2-40B4-BE49-F238E27FC236}">
                  <a16:creationId xmlns:a16="http://schemas.microsoft.com/office/drawing/2014/main" id="{B284BE07-950E-F6F8-FAE2-890B8DD0DFEE}"/>
                </a:ext>
              </a:extLst>
            </p:cNvPr>
            <p:cNvSpPr/>
            <p:nvPr/>
          </p:nvSpPr>
          <p:spPr>
            <a:xfrm>
              <a:off x="3526535" y="3771900"/>
              <a:ext cx="128270" cy="259079"/>
            </a:xfrm>
            <a:custGeom>
              <a:avLst/>
              <a:gdLst/>
              <a:ahLst/>
              <a:cxnLst/>
              <a:rect l="l" t="t" r="r" b="b"/>
              <a:pathLst>
                <a:path w="128270" h="259079">
                  <a:moveTo>
                    <a:pt x="128015" y="0"/>
                  </a:moveTo>
                  <a:lnTo>
                    <a:pt x="0" y="129539"/>
                  </a:lnTo>
                  <a:lnTo>
                    <a:pt x="128015" y="259080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8">
              <a:extLst>
                <a:ext uri="{FF2B5EF4-FFF2-40B4-BE49-F238E27FC236}">
                  <a16:creationId xmlns:a16="http://schemas.microsoft.com/office/drawing/2014/main" id="{51ED2DEA-E666-CFCB-FDE2-9B0221945717}"/>
                </a:ext>
              </a:extLst>
            </p:cNvPr>
            <p:cNvSpPr/>
            <p:nvPr/>
          </p:nvSpPr>
          <p:spPr>
            <a:xfrm>
              <a:off x="3654551" y="3771900"/>
              <a:ext cx="129539" cy="259079"/>
            </a:xfrm>
            <a:custGeom>
              <a:avLst/>
              <a:gdLst/>
              <a:ahLst/>
              <a:cxnLst/>
              <a:rect l="l" t="t" r="r" b="b"/>
              <a:pathLst>
                <a:path w="129539" h="259079">
                  <a:moveTo>
                    <a:pt x="0" y="0"/>
                  </a:moveTo>
                  <a:lnTo>
                    <a:pt x="0" y="259080"/>
                  </a:lnTo>
                  <a:lnTo>
                    <a:pt x="129539" y="129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9">
            <a:extLst>
              <a:ext uri="{FF2B5EF4-FFF2-40B4-BE49-F238E27FC236}">
                <a16:creationId xmlns:a16="http://schemas.microsoft.com/office/drawing/2014/main" id="{02C10C47-1E6C-D3D3-FDD5-AD65A56E65A6}"/>
              </a:ext>
            </a:extLst>
          </p:cNvPr>
          <p:cNvSpPr txBox="1"/>
          <p:nvPr/>
        </p:nvSpPr>
        <p:spPr>
          <a:xfrm>
            <a:off x="3944302" y="3503612"/>
            <a:ext cx="23234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-60" dirty="0">
                <a:latin typeface="Arial"/>
                <a:cs typeface="Arial"/>
              </a:rPr>
              <a:t>5</a:t>
            </a:r>
            <a:r>
              <a:rPr sz="2400" spc="-10" dirty="0">
                <a:latin typeface="Droid Sans Fallback"/>
                <a:cs typeface="Droid Sans Fallback"/>
              </a:rPr>
              <a:t>、</a:t>
            </a:r>
            <a:r>
              <a:rPr lang="en-US" altLang="zh-CN" sz="2400" spc="-10" dirty="0">
                <a:solidFill>
                  <a:schemeClr val="tx1"/>
                </a:solidFill>
                <a:latin typeface="Droid Sans Fallback"/>
                <a:ea typeface="+mj-ea"/>
              </a:rPr>
              <a:t> </a:t>
            </a:r>
            <a:r>
              <a:rPr lang="zh-CN" altLang="en-US" sz="2400" spc="-10" dirty="0">
                <a:solidFill>
                  <a:schemeClr val="tx1"/>
                </a:solidFill>
                <a:latin typeface="Droid Sans Fallback"/>
                <a:ea typeface="+mj-ea"/>
              </a:rPr>
              <a:t>存储消息</a:t>
            </a:r>
            <a:endParaRPr sz="2400" dirty="0">
              <a:latin typeface="Droid Sans Fallback"/>
              <a:cs typeface="Droid Sans Fallback"/>
            </a:endParaRPr>
          </a:p>
        </p:txBody>
      </p:sp>
      <p:grpSp>
        <p:nvGrpSpPr>
          <p:cNvPr id="19" name="object 19">
            <a:extLst>
              <a:ext uri="{FF2B5EF4-FFF2-40B4-BE49-F238E27FC236}">
                <a16:creationId xmlns:a16="http://schemas.microsoft.com/office/drawing/2014/main" id="{95AEED0C-B20D-04B5-5F9D-261624655B49}"/>
              </a:ext>
            </a:extLst>
          </p:cNvPr>
          <p:cNvGrpSpPr/>
          <p:nvPr/>
        </p:nvGrpSpPr>
        <p:grpSpPr>
          <a:xfrm>
            <a:off x="3532632" y="4570476"/>
            <a:ext cx="5125720" cy="259079"/>
            <a:chOff x="3532632" y="4570476"/>
            <a:chExt cx="5125720" cy="259079"/>
          </a:xfrm>
        </p:grpSpPr>
        <p:sp>
          <p:nvSpPr>
            <p:cNvPr id="22" name="object 20">
              <a:extLst>
                <a:ext uri="{FF2B5EF4-FFF2-40B4-BE49-F238E27FC236}">
                  <a16:creationId xmlns:a16="http://schemas.microsoft.com/office/drawing/2014/main" id="{0137C0FE-78EB-5934-20BF-20B6EDC46FDC}"/>
                </a:ext>
              </a:extLst>
            </p:cNvPr>
            <p:cNvSpPr/>
            <p:nvPr/>
          </p:nvSpPr>
          <p:spPr>
            <a:xfrm>
              <a:off x="3819525" y="4683125"/>
              <a:ext cx="4838700" cy="76200"/>
            </a:xfrm>
            <a:custGeom>
              <a:avLst/>
              <a:gdLst/>
              <a:ahLst/>
              <a:cxnLst/>
              <a:rect l="l" t="t" r="r" b="b"/>
              <a:pathLst>
                <a:path w="4838700" h="76200">
                  <a:moveTo>
                    <a:pt x="4800600" y="0"/>
                  </a:moveTo>
                  <a:lnTo>
                    <a:pt x="4785768" y="2993"/>
                  </a:lnTo>
                  <a:lnTo>
                    <a:pt x="4773658" y="11158"/>
                  </a:lnTo>
                  <a:lnTo>
                    <a:pt x="4765493" y="23268"/>
                  </a:lnTo>
                  <a:lnTo>
                    <a:pt x="4762500" y="38100"/>
                  </a:lnTo>
                  <a:lnTo>
                    <a:pt x="4765493" y="52931"/>
                  </a:lnTo>
                  <a:lnTo>
                    <a:pt x="4773658" y="65041"/>
                  </a:lnTo>
                  <a:lnTo>
                    <a:pt x="4785768" y="73206"/>
                  </a:lnTo>
                  <a:lnTo>
                    <a:pt x="4800600" y="76200"/>
                  </a:lnTo>
                  <a:lnTo>
                    <a:pt x="4815431" y="73206"/>
                  </a:lnTo>
                  <a:lnTo>
                    <a:pt x="4827541" y="65041"/>
                  </a:lnTo>
                  <a:lnTo>
                    <a:pt x="4835706" y="52931"/>
                  </a:lnTo>
                  <a:lnTo>
                    <a:pt x="4836136" y="50800"/>
                  </a:lnTo>
                  <a:lnTo>
                    <a:pt x="4775200" y="50800"/>
                  </a:lnTo>
                  <a:lnTo>
                    <a:pt x="4775200" y="25400"/>
                  </a:lnTo>
                  <a:lnTo>
                    <a:pt x="4836136" y="25400"/>
                  </a:lnTo>
                  <a:lnTo>
                    <a:pt x="4835706" y="23268"/>
                  </a:lnTo>
                  <a:lnTo>
                    <a:pt x="4827541" y="11158"/>
                  </a:lnTo>
                  <a:lnTo>
                    <a:pt x="4815431" y="2993"/>
                  </a:lnTo>
                  <a:lnTo>
                    <a:pt x="4800600" y="0"/>
                  </a:lnTo>
                  <a:close/>
                </a:path>
                <a:path w="4838700" h="76200">
                  <a:moveTo>
                    <a:pt x="4800600" y="25400"/>
                  </a:moveTo>
                  <a:lnTo>
                    <a:pt x="4775200" y="25400"/>
                  </a:lnTo>
                  <a:lnTo>
                    <a:pt x="4775200" y="50800"/>
                  </a:lnTo>
                  <a:lnTo>
                    <a:pt x="4800600" y="50800"/>
                  </a:lnTo>
                  <a:lnTo>
                    <a:pt x="4800600" y="25400"/>
                  </a:lnTo>
                  <a:close/>
                </a:path>
                <a:path w="4838700" h="76200">
                  <a:moveTo>
                    <a:pt x="4836136" y="25400"/>
                  </a:moveTo>
                  <a:lnTo>
                    <a:pt x="4800600" y="25400"/>
                  </a:lnTo>
                  <a:lnTo>
                    <a:pt x="4800600" y="50800"/>
                  </a:lnTo>
                  <a:lnTo>
                    <a:pt x="4836136" y="50800"/>
                  </a:lnTo>
                  <a:lnTo>
                    <a:pt x="4838700" y="38100"/>
                  </a:lnTo>
                  <a:lnTo>
                    <a:pt x="4836136" y="25400"/>
                  </a:lnTo>
                  <a:close/>
                </a:path>
                <a:path w="4838700" h="76200">
                  <a:moveTo>
                    <a:pt x="25400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25400" y="50800"/>
                  </a:lnTo>
                  <a:lnTo>
                    <a:pt x="25400" y="25400"/>
                  </a:lnTo>
                  <a:close/>
                </a:path>
                <a:path w="4838700" h="76200">
                  <a:moveTo>
                    <a:pt x="76200" y="25400"/>
                  </a:moveTo>
                  <a:lnTo>
                    <a:pt x="50800" y="25400"/>
                  </a:lnTo>
                  <a:lnTo>
                    <a:pt x="50800" y="50800"/>
                  </a:lnTo>
                  <a:lnTo>
                    <a:pt x="76200" y="50800"/>
                  </a:lnTo>
                  <a:lnTo>
                    <a:pt x="76200" y="25400"/>
                  </a:lnTo>
                  <a:close/>
                </a:path>
                <a:path w="4838700" h="76200">
                  <a:moveTo>
                    <a:pt x="127000" y="25400"/>
                  </a:moveTo>
                  <a:lnTo>
                    <a:pt x="101600" y="25400"/>
                  </a:lnTo>
                  <a:lnTo>
                    <a:pt x="101600" y="50800"/>
                  </a:lnTo>
                  <a:lnTo>
                    <a:pt x="127000" y="50800"/>
                  </a:lnTo>
                  <a:lnTo>
                    <a:pt x="127000" y="25400"/>
                  </a:lnTo>
                  <a:close/>
                </a:path>
                <a:path w="4838700" h="76200">
                  <a:moveTo>
                    <a:pt x="177800" y="25400"/>
                  </a:moveTo>
                  <a:lnTo>
                    <a:pt x="152400" y="25400"/>
                  </a:lnTo>
                  <a:lnTo>
                    <a:pt x="152400" y="50800"/>
                  </a:lnTo>
                  <a:lnTo>
                    <a:pt x="177800" y="50800"/>
                  </a:lnTo>
                  <a:lnTo>
                    <a:pt x="177800" y="25400"/>
                  </a:lnTo>
                  <a:close/>
                </a:path>
                <a:path w="4838700" h="76200">
                  <a:moveTo>
                    <a:pt x="228600" y="25400"/>
                  </a:moveTo>
                  <a:lnTo>
                    <a:pt x="203200" y="25400"/>
                  </a:lnTo>
                  <a:lnTo>
                    <a:pt x="203200" y="50800"/>
                  </a:lnTo>
                  <a:lnTo>
                    <a:pt x="228600" y="50800"/>
                  </a:lnTo>
                  <a:lnTo>
                    <a:pt x="228600" y="25400"/>
                  </a:lnTo>
                  <a:close/>
                </a:path>
                <a:path w="4838700" h="76200">
                  <a:moveTo>
                    <a:pt x="279400" y="25400"/>
                  </a:moveTo>
                  <a:lnTo>
                    <a:pt x="254000" y="25400"/>
                  </a:lnTo>
                  <a:lnTo>
                    <a:pt x="254000" y="50800"/>
                  </a:lnTo>
                  <a:lnTo>
                    <a:pt x="279400" y="50800"/>
                  </a:lnTo>
                  <a:lnTo>
                    <a:pt x="279400" y="25400"/>
                  </a:lnTo>
                  <a:close/>
                </a:path>
                <a:path w="4838700" h="76200">
                  <a:moveTo>
                    <a:pt x="330200" y="25400"/>
                  </a:moveTo>
                  <a:lnTo>
                    <a:pt x="304800" y="25400"/>
                  </a:lnTo>
                  <a:lnTo>
                    <a:pt x="304800" y="50800"/>
                  </a:lnTo>
                  <a:lnTo>
                    <a:pt x="330200" y="50800"/>
                  </a:lnTo>
                  <a:lnTo>
                    <a:pt x="330200" y="25400"/>
                  </a:lnTo>
                  <a:close/>
                </a:path>
                <a:path w="4838700" h="76200">
                  <a:moveTo>
                    <a:pt x="381000" y="25400"/>
                  </a:moveTo>
                  <a:lnTo>
                    <a:pt x="355600" y="25400"/>
                  </a:lnTo>
                  <a:lnTo>
                    <a:pt x="355600" y="50800"/>
                  </a:lnTo>
                  <a:lnTo>
                    <a:pt x="381000" y="50800"/>
                  </a:lnTo>
                  <a:lnTo>
                    <a:pt x="381000" y="25400"/>
                  </a:lnTo>
                  <a:close/>
                </a:path>
                <a:path w="4838700" h="76200">
                  <a:moveTo>
                    <a:pt x="431800" y="25400"/>
                  </a:moveTo>
                  <a:lnTo>
                    <a:pt x="406400" y="25400"/>
                  </a:lnTo>
                  <a:lnTo>
                    <a:pt x="406400" y="50800"/>
                  </a:lnTo>
                  <a:lnTo>
                    <a:pt x="431800" y="50800"/>
                  </a:lnTo>
                  <a:lnTo>
                    <a:pt x="431800" y="25400"/>
                  </a:lnTo>
                  <a:close/>
                </a:path>
                <a:path w="4838700" h="76200">
                  <a:moveTo>
                    <a:pt x="482600" y="25400"/>
                  </a:moveTo>
                  <a:lnTo>
                    <a:pt x="457200" y="25400"/>
                  </a:lnTo>
                  <a:lnTo>
                    <a:pt x="457200" y="50800"/>
                  </a:lnTo>
                  <a:lnTo>
                    <a:pt x="482600" y="50800"/>
                  </a:lnTo>
                  <a:lnTo>
                    <a:pt x="482600" y="25400"/>
                  </a:lnTo>
                  <a:close/>
                </a:path>
                <a:path w="4838700" h="76200">
                  <a:moveTo>
                    <a:pt x="533400" y="25400"/>
                  </a:moveTo>
                  <a:lnTo>
                    <a:pt x="508000" y="25400"/>
                  </a:lnTo>
                  <a:lnTo>
                    <a:pt x="508000" y="50800"/>
                  </a:lnTo>
                  <a:lnTo>
                    <a:pt x="533400" y="50800"/>
                  </a:lnTo>
                  <a:lnTo>
                    <a:pt x="533400" y="25400"/>
                  </a:lnTo>
                  <a:close/>
                </a:path>
                <a:path w="4838700" h="76200">
                  <a:moveTo>
                    <a:pt x="584200" y="25400"/>
                  </a:moveTo>
                  <a:lnTo>
                    <a:pt x="558800" y="25400"/>
                  </a:lnTo>
                  <a:lnTo>
                    <a:pt x="558800" y="50800"/>
                  </a:lnTo>
                  <a:lnTo>
                    <a:pt x="584200" y="50800"/>
                  </a:lnTo>
                  <a:lnTo>
                    <a:pt x="584200" y="25400"/>
                  </a:lnTo>
                  <a:close/>
                </a:path>
                <a:path w="4838700" h="76200">
                  <a:moveTo>
                    <a:pt x="635000" y="25400"/>
                  </a:moveTo>
                  <a:lnTo>
                    <a:pt x="609600" y="25400"/>
                  </a:lnTo>
                  <a:lnTo>
                    <a:pt x="609600" y="50800"/>
                  </a:lnTo>
                  <a:lnTo>
                    <a:pt x="635000" y="50800"/>
                  </a:lnTo>
                  <a:lnTo>
                    <a:pt x="635000" y="25400"/>
                  </a:lnTo>
                  <a:close/>
                </a:path>
                <a:path w="4838700" h="76200">
                  <a:moveTo>
                    <a:pt x="685800" y="25400"/>
                  </a:moveTo>
                  <a:lnTo>
                    <a:pt x="660400" y="25400"/>
                  </a:lnTo>
                  <a:lnTo>
                    <a:pt x="660400" y="50800"/>
                  </a:lnTo>
                  <a:lnTo>
                    <a:pt x="685800" y="50800"/>
                  </a:lnTo>
                  <a:lnTo>
                    <a:pt x="685800" y="25400"/>
                  </a:lnTo>
                  <a:close/>
                </a:path>
                <a:path w="4838700" h="76200">
                  <a:moveTo>
                    <a:pt x="736600" y="25400"/>
                  </a:moveTo>
                  <a:lnTo>
                    <a:pt x="711200" y="25400"/>
                  </a:lnTo>
                  <a:lnTo>
                    <a:pt x="711200" y="50800"/>
                  </a:lnTo>
                  <a:lnTo>
                    <a:pt x="736600" y="50800"/>
                  </a:lnTo>
                  <a:lnTo>
                    <a:pt x="736600" y="25400"/>
                  </a:lnTo>
                  <a:close/>
                </a:path>
                <a:path w="4838700" h="76200">
                  <a:moveTo>
                    <a:pt x="787400" y="25400"/>
                  </a:moveTo>
                  <a:lnTo>
                    <a:pt x="762000" y="25400"/>
                  </a:lnTo>
                  <a:lnTo>
                    <a:pt x="762000" y="50800"/>
                  </a:lnTo>
                  <a:lnTo>
                    <a:pt x="787400" y="50800"/>
                  </a:lnTo>
                  <a:lnTo>
                    <a:pt x="787400" y="25400"/>
                  </a:lnTo>
                  <a:close/>
                </a:path>
                <a:path w="4838700" h="76200">
                  <a:moveTo>
                    <a:pt x="838200" y="25400"/>
                  </a:moveTo>
                  <a:lnTo>
                    <a:pt x="812800" y="25400"/>
                  </a:lnTo>
                  <a:lnTo>
                    <a:pt x="812800" y="50800"/>
                  </a:lnTo>
                  <a:lnTo>
                    <a:pt x="838200" y="50800"/>
                  </a:lnTo>
                  <a:lnTo>
                    <a:pt x="838200" y="25400"/>
                  </a:lnTo>
                  <a:close/>
                </a:path>
                <a:path w="4838700" h="76200">
                  <a:moveTo>
                    <a:pt x="889000" y="25400"/>
                  </a:moveTo>
                  <a:lnTo>
                    <a:pt x="863600" y="25400"/>
                  </a:lnTo>
                  <a:lnTo>
                    <a:pt x="863600" y="50800"/>
                  </a:lnTo>
                  <a:lnTo>
                    <a:pt x="889000" y="50800"/>
                  </a:lnTo>
                  <a:lnTo>
                    <a:pt x="889000" y="25400"/>
                  </a:lnTo>
                  <a:close/>
                </a:path>
                <a:path w="4838700" h="76200">
                  <a:moveTo>
                    <a:pt x="939800" y="25400"/>
                  </a:moveTo>
                  <a:lnTo>
                    <a:pt x="914400" y="25400"/>
                  </a:lnTo>
                  <a:lnTo>
                    <a:pt x="914400" y="50800"/>
                  </a:lnTo>
                  <a:lnTo>
                    <a:pt x="939800" y="50800"/>
                  </a:lnTo>
                  <a:lnTo>
                    <a:pt x="939800" y="25400"/>
                  </a:lnTo>
                  <a:close/>
                </a:path>
                <a:path w="4838700" h="76200">
                  <a:moveTo>
                    <a:pt x="990600" y="25400"/>
                  </a:moveTo>
                  <a:lnTo>
                    <a:pt x="965200" y="25400"/>
                  </a:lnTo>
                  <a:lnTo>
                    <a:pt x="965200" y="50800"/>
                  </a:lnTo>
                  <a:lnTo>
                    <a:pt x="990600" y="50800"/>
                  </a:lnTo>
                  <a:lnTo>
                    <a:pt x="990600" y="25400"/>
                  </a:lnTo>
                  <a:close/>
                </a:path>
                <a:path w="4838700" h="76200">
                  <a:moveTo>
                    <a:pt x="1041400" y="25400"/>
                  </a:moveTo>
                  <a:lnTo>
                    <a:pt x="1016000" y="25400"/>
                  </a:lnTo>
                  <a:lnTo>
                    <a:pt x="1016000" y="50800"/>
                  </a:lnTo>
                  <a:lnTo>
                    <a:pt x="1041400" y="50800"/>
                  </a:lnTo>
                  <a:lnTo>
                    <a:pt x="1041400" y="25400"/>
                  </a:lnTo>
                  <a:close/>
                </a:path>
                <a:path w="4838700" h="76200">
                  <a:moveTo>
                    <a:pt x="1092200" y="25400"/>
                  </a:moveTo>
                  <a:lnTo>
                    <a:pt x="1066800" y="25400"/>
                  </a:lnTo>
                  <a:lnTo>
                    <a:pt x="1066800" y="50800"/>
                  </a:lnTo>
                  <a:lnTo>
                    <a:pt x="1092200" y="50800"/>
                  </a:lnTo>
                  <a:lnTo>
                    <a:pt x="1092200" y="25400"/>
                  </a:lnTo>
                  <a:close/>
                </a:path>
                <a:path w="4838700" h="76200">
                  <a:moveTo>
                    <a:pt x="1143000" y="25400"/>
                  </a:moveTo>
                  <a:lnTo>
                    <a:pt x="1117600" y="25400"/>
                  </a:lnTo>
                  <a:lnTo>
                    <a:pt x="1117600" y="50800"/>
                  </a:lnTo>
                  <a:lnTo>
                    <a:pt x="1143000" y="50800"/>
                  </a:lnTo>
                  <a:lnTo>
                    <a:pt x="1143000" y="25400"/>
                  </a:lnTo>
                  <a:close/>
                </a:path>
                <a:path w="4838700" h="76200">
                  <a:moveTo>
                    <a:pt x="1193800" y="25400"/>
                  </a:moveTo>
                  <a:lnTo>
                    <a:pt x="1168400" y="25400"/>
                  </a:lnTo>
                  <a:lnTo>
                    <a:pt x="1168400" y="50800"/>
                  </a:lnTo>
                  <a:lnTo>
                    <a:pt x="1193800" y="50800"/>
                  </a:lnTo>
                  <a:lnTo>
                    <a:pt x="1193800" y="25400"/>
                  </a:lnTo>
                  <a:close/>
                </a:path>
                <a:path w="4838700" h="76200">
                  <a:moveTo>
                    <a:pt x="1244600" y="25400"/>
                  </a:moveTo>
                  <a:lnTo>
                    <a:pt x="1219200" y="25400"/>
                  </a:lnTo>
                  <a:lnTo>
                    <a:pt x="1219200" y="50800"/>
                  </a:lnTo>
                  <a:lnTo>
                    <a:pt x="1244600" y="50800"/>
                  </a:lnTo>
                  <a:lnTo>
                    <a:pt x="1244600" y="25400"/>
                  </a:lnTo>
                  <a:close/>
                </a:path>
                <a:path w="4838700" h="76200">
                  <a:moveTo>
                    <a:pt x="1295400" y="25400"/>
                  </a:moveTo>
                  <a:lnTo>
                    <a:pt x="1270000" y="25400"/>
                  </a:lnTo>
                  <a:lnTo>
                    <a:pt x="1270000" y="50800"/>
                  </a:lnTo>
                  <a:lnTo>
                    <a:pt x="1295400" y="50800"/>
                  </a:lnTo>
                  <a:lnTo>
                    <a:pt x="1295400" y="25400"/>
                  </a:lnTo>
                  <a:close/>
                </a:path>
                <a:path w="4838700" h="76200">
                  <a:moveTo>
                    <a:pt x="1346200" y="25400"/>
                  </a:moveTo>
                  <a:lnTo>
                    <a:pt x="1320800" y="25400"/>
                  </a:lnTo>
                  <a:lnTo>
                    <a:pt x="1320800" y="50800"/>
                  </a:lnTo>
                  <a:lnTo>
                    <a:pt x="1346200" y="50800"/>
                  </a:lnTo>
                  <a:lnTo>
                    <a:pt x="1346200" y="25400"/>
                  </a:lnTo>
                  <a:close/>
                </a:path>
                <a:path w="4838700" h="76200">
                  <a:moveTo>
                    <a:pt x="1397000" y="25400"/>
                  </a:moveTo>
                  <a:lnTo>
                    <a:pt x="1371600" y="25400"/>
                  </a:lnTo>
                  <a:lnTo>
                    <a:pt x="1371600" y="50800"/>
                  </a:lnTo>
                  <a:lnTo>
                    <a:pt x="1397000" y="50800"/>
                  </a:lnTo>
                  <a:lnTo>
                    <a:pt x="1397000" y="25400"/>
                  </a:lnTo>
                  <a:close/>
                </a:path>
                <a:path w="4838700" h="76200">
                  <a:moveTo>
                    <a:pt x="1447800" y="25400"/>
                  </a:moveTo>
                  <a:lnTo>
                    <a:pt x="1422400" y="25400"/>
                  </a:lnTo>
                  <a:lnTo>
                    <a:pt x="1422400" y="50800"/>
                  </a:lnTo>
                  <a:lnTo>
                    <a:pt x="1447800" y="50800"/>
                  </a:lnTo>
                  <a:lnTo>
                    <a:pt x="1447800" y="25400"/>
                  </a:lnTo>
                  <a:close/>
                </a:path>
                <a:path w="4838700" h="76200">
                  <a:moveTo>
                    <a:pt x="1498600" y="25400"/>
                  </a:moveTo>
                  <a:lnTo>
                    <a:pt x="1473200" y="25400"/>
                  </a:lnTo>
                  <a:lnTo>
                    <a:pt x="1473200" y="50800"/>
                  </a:lnTo>
                  <a:lnTo>
                    <a:pt x="1498600" y="50800"/>
                  </a:lnTo>
                  <a:lnTo>
                    <a:pt x="1498600" y="25400"/>
                  </a:lnTo>
                  <a:close/>
                </a:path>
                <a:path w="4838700" h="76200">
                  <a:moveTo>
                    <a:pt x="1549400" y="25400"/>
                  </a:moveTo>
                  <a:lnTo>
                    <a:pt x="1524000" y="25400"/>
                  </a:lnTo>
                  <a:lnTo>
                    <a:pt x="1524000" y="50800"/>
                  </a:lnTo>
                  <a:lnTo>
                    <a:pt x="1549400" y="50800"/>
                  </a:lnTo>
                  <a:lnTo>
                    <a:pt x="1549400" y="25400"/>
                  </a:lnTo>
                  <a:close/>
                </a:path>
                <a:path w="4838700" h="76200">
                  <a:moveTo>
                    <a:pt x="1600200" y="25400"/>
                  </a:moveTo>
                  <a:lnTo>
                    <a:pt x="1574800" y="25400"/>
                  </a:lnTo>
                  <a:lnTo>
                    <a:pt x="1574800" y="50800"/>
                  </a:lnTo>
                  <a:lnTo>
                    <a:pt x="1600200" y="50800"/>
                  </a:lnTo>
                  <a:lnTo>
                    <a:pt x="1600200" y="25400"/>
                  </a:lnTo>
                  <a:close/>
                </a:path>
                <a:path w="4838700" h="76200">
                  <a:moveTo>
                    <a:pt x="1651000" y="25400"/>
                  </a:moveTo>
                  <a:lnTo>
                    <a:pt x="1625600" y="25400"/>
                  </a:lnTo>
                  <a:lnTo>
                    <a:pt x="1625600" y="50800"/>
                  </a:lnTo>
                  <a:lnTo>
                    <a:pt x="1651000" y="50800"/>
                  </a:lnTo>
                  <a:lnTo>
                    <a:pt x="1651000" y="25400"/>
                  </a:lnTo>
                  <a:close/>
                </a:path>
                <a:path w="4838700" h="76200">
                  <a:moveTo>
                    <a:pt x="1701800" y="25400"/>
                  </a:moveTo>
                  <a:lnTo>
                    <a:pt x="1676400" y="25400"/>
                  </a:lnTo>
                  <a:lnTo>
                    <a:pt x="1676400" y="50800"/>
                  </a:lnTo>
                  <a:lnTo>
                    <a:pt x="1701800" y="50800"/>
                  </a:lnTo>
                  <a:lnTo>
                    <a:pt x="1701800" y="25400"/>
                  </a:lnTo>
                  <a:close/>
                </a:path>
                <a:path w="4838700" h="76200">
                  <a:moveTo>
                    <a:pt x="1752600" y="25400"/>
                  </a:moveTo>
                  <a:lnTo>
                    <a:pt x="1727200" y="25400"/>
                  </a:lnTo>
                  <a:lnTo>
                    <a:pt x="1727200" y="50800"/>
                  </a:lnTo>
                  <a:lnTo>
                    <a:pt x="1752600" y="50800"/>
                  </a:lnTo>
                  <a:lnTo>
                    <a:pt x="1752600" y="25400"/>
                  </a:lnTo>
                  <a:close/>
                </a:path>
                <a:path w="4838700" h="76200">
                  <a:moveTo>
                    <a:pt x="1803400" y="25400"/>
                  </a:moveTo>
                  <a:lnTo>
                    <a:pt x="1778000" y="25400"/>
                  </a:lnTo>
                  <a:lnTo>
                    <a:pt x="1778000" y="50800"/>
                  </a:lnTo>
                  <a:lnTo>
                    <a:pt x="1803400" y="50800"/>
                  </a:lnTo>
                  <a:lnTo>
                    <a:pt x="1803400" y="25400"/>
                  </a:lnTo>
                  <a:close/>
                </a:path>
                <a:path w="4838700" h="76200">
                  <a:moveTo>
                    <a:pt x="1854200" y="25400"/>
                  </a:moveTo>
                  <a:lnTo>
                    <a:pt x="1828800" y="25400"/>
                  </a:lnTo>
                  <a:lnTo>
                    <a:pt x="1828800" y="50800"/>
                  </a:lnTo>
                  <a:lnTo>
                    <a:pt x="1854200" y="50800"/>
                  </a:lnTo>
                  <a:lnTo>
                    <a:pt x="1854200" y="25400"/>
                  </a:lnTo>
                  <a:close/>
                </a:path>
                <a:path w="4838700" h="76200">
                  <a:moveTo>
                    <a:pt x="1905000" y="25400"/>
                  </a:moveTo>
                  <a:lnTo>
                    <a:pt x="1879600" y="25400"/>
                  </a:lnTo>
                  <a:lnTo>
                    <a:pt x="1879600" y="50800"/>
                  </a:lnTo>
                  <a:lnTo>
                    <a:pt x="1905000" y="50800"/>
                  </a:lnTo>
                  <a:lnTo>
                    <a:pt x="1905000" y="25400"/>
                  </a:lnTo>
                  <a:close/>
                </a:path>
                <a:path w="4838700" h="76200">
                  <a:moveTo>
                    <a:pt x="1955800" y="25400"/>
                  </a:moveTo>
                  <a:lnTo>
                    <a:pt x="1930400" y="25400"/>
                  </a:lnTo>
                  <a:lnTo>
                    <a:pt x="1930400" y="50800"/>
                  </a:lnTo>
                  <a:lnTo>
                    <a:pt x="1955800" y="50800"/>
                  </a:lnTo>
                  <a:lnTo>
                    <a:pt x="1955800" y="25400"/>
                  </a:lnTo>
                  <a:close/>
                </a:path>
                <a:path w="4838700" h="76200">
                  <a:moveTo>
                    <a:pt x="2006600" y="25400"/>
                  </a:moveTo>
                  <a:lnTo>
                    <a:pt x="1981200" y="25400"/>
                  </a:lnTo>
                  <a:lnTo>
                    <a:pt x="1981200" y="50800"/>
                  </a:lnTo>
                  <a:lnTo>
                    <a:pt x="2006600" y="50800"/>
                  </a:lnTo>
                  <a:lnTo>
                    <a:pt x="2006600" y="25400"/>
                  </a:lnTo>
                  <a:close/>
                </a:path>
                <a:path w="4838700" h="76200">
                  <a:moveTo>
                    <a:pt x="2057400" y="25400"/>
                  </a:moveTo>
                  <a:lnTo>
                    <a:pt x="2032000" y="25400"/>
                  </a:lnTo>
                  <a:lnTo>
                    <a:pt x="2032000" y="50800"/>
                  </a:lnTo>
                  <a:lnTo>
                    <a:pt x="2057400" y="50800"/>
                  </a:lnTo>
                  <a:lnTo>
                    <a:pt x="2057400" y="25400"/>
                  </a:lnTo>
                  <a:close/>
                </a:path>
                <a:path w="4838700" h="76200">
                  <a:moveTo>
                    <a:pt x="2108200" y="25400"/>
                  </a:moveTo>
                  <a:lnTo>
                    <a:pt x="2082800" y="25400"/>
                  </a:lnTo>
                  <a:lnTo>
                    <a:pt x="2082800" y="50800"/>
                  </a:lnTo>
                  <a:lnTo>
                    <a:pt x="2108200" y="50800"/>
                  </a:lnTo>
                  <a:lnTo>
                    <a:pt x="2108200" y="25400"/>
                  </a:lnTo>
                  <a:close/>
                </a:path>
                <a:path w="4838700" h="76200">
                  <a:moveTo>
                    <a:pt x="2159000" y="25400"/>
                  </a:moveTo>
                  <a:lnTo>
                    <a:pt x="2133600" y="25400"/>
                  </a:lnTo>
                  <a:lnTo>
                    <a:pt x="2133600" y="50800"/>
                  </a:lnTo>
                  <a:lnTo>
                    <a:pt x="2159000" y="50800"/>
                  </a:lnTo>
                  <a:lnTo>
                    <a:pt x="2159000" y="25400"/>
                  </a:lnTo>
                  <a:close/>
                </a:path>
                <a:path w="4838700" h="76200">
                  <a:moveTo>
                    <a:pt x="2209800" y="25400"/>
                  </a:moveTo>
                  <a:lnTo>
                    <a:pt x="2184400" y="25400"/>
                  </a:lnTo>
                  <a:lnTo>
                    <a:pt x="2184400" y="50800"/>
                  </a:lnTo>
                  <a:lnTo>
                    <a:pt x="2209800" y="50800"/>
                  </a:lnTo>
                  <a:lnTo>
                    <a:pt x="2209800" y="25400"/>
                  </a:lnTo>
                  <a:close/>
                </a:path>
                <a:path w="4838700" h="76200">
                  <a:moveTo>
                    <a:pt x="2260600" y="25400"/>
                  </a:moveTo>
                  <a:lnTo>
                    <a:pt x="2235200" y="25400"/>
                  </a:lnTo>
                  <a:lnTo>
                    <a:pt x="2235200" y="50800"/>
                  </a:lnTo>
                  <a:lnTo>
                    <a:pt x="2260600" y="50800"/>
                  </a:lnTo>
                  <a:lnTo>
                    <a:pt x="2260600" y="25400"/>
                  </a:lnTo>
                  <a:close/>
                </a:path>
                <a:path w="4838700" h="76200">
                  <a:moveTo>
                    <a:pt x="2311400" y="25400"/>
                  </a:moveTo>
                  <a:lnTo>
                    <a:pt x="2286000" y="25400"/>
                  </a:lnTo>
                  <a:lnTo>
                    <a:pt x="2286000" y="50800"/>
                  </a:lnTo>
                  <a:lnTo>
                    <a:pt x="2311400" y="50800"/>
                  </a:lnTo>
                  <a:lnTo>
                    <a:pt x="2311400" y="25400"/>
                  </a:lnTo>
                  <a:close/>
                </a:path>
                <a:path w="4838700" h="76200">
                  <a:moveTo>
                    <a:pt x="2362200" y="25400"/>
                  </a:moveTo>
                  <a:lnTo>
                    <a:pt x="2336800" y="25400"/>
                  </a:lnTo>
                  <a:lnTo>
                    <a:pt x="2336800" y="50800"/>
                  </a:lnTo>
                  <a:lnTo>
                    <a:pt x="2362200" y="50800"/>
                  </a:lnTo>
                  <a:lnTo>
                    <a:pt x="2362200" y="25400"/>
                  </a:lnTo>
                  <a:close/>
                </a:path>
                <a:path w="4838700" h="76200">
                  <a:moveTo>
                    <a:pt x="2413000" y="25400"/>
                  </a:moveTo>
                  <a:lnTo>
                    <a:pt x="2387600" y="25400"/>
                  </a:lnTo>
                  <a:lnTo>
                    <a:pt x="2387600" y="50800"/>
                  </a:lnTo>
                  <a:lnTo>
                    <a:pt x="2413000" y="50800"/>
                  </a:lnTo>
                  <a:lnTo>
                    <a:pt x="2413000" y="25400"/>
                  </a:lnTo>
                  <a:close/>
                </a:path>
                <a:path w="4838700" h="76200">
                  <a:moveTo>
                    <a:pt x="2463800" y="25400"/>
                  </a:moveTo>
                  <a:lnTo>
                    <a:pt x="2438400" y="25400"/>
                  </a:lnTo>
                  <a:lnTo>
                    <a:pt x="2438400" y="50800"/>
                  </a:lnTo>
                  <a:lnTo>
                    <a:pt x="2463800" y="50800"/>
                  </a:lnTo>
                  <a:lnTo>
                    <a:pt x="2463800" y="25400"/>
                  </a:lnTo>
                  <a:close/>
                </a:path>
                <a:path w="4838700" h="76200">
                  <a:moveTo>
                    <a:pt x="2514600" y="25400"/>
                  </a:moveTo>
                  <a:lnTo>
                    <a:pt x="2489200" y="25400"/>
                  </a:lnTo>
                  <a:lnTo>
                    <a:pt x="2489200" y="50800"/>
                  </a:lnTo>
                  <a:lnTo>
                    <a:pt x="2514600" y="50800"/>
                  </a:lnTo>
                  <a:lnTo>
                    <a:pt x="2514600" y="25400"/>
                  </a:lnTo>
                  <a:close/>
                </a:path>
                <a:path w="4838700" h="76200">
                  <a:moveTo>
                    <a:pt x="2565400" y="25400"/>
                  </a:moveTo>
                  <a:lnTo>
                    <a:pt x="2540000" y="25400"/>
                  </a:lnTo>
                  <a:lnTo>
                    <a:pt x="2540000" y="50800"/>
                  </a:lnTo>
                  <a:lnTo>
                    <a:pt x="2565400" y="50800"/>
                  </a:lnTo>
                  <a:lnTo>
                    <a:pt x="2565400" y="25400"/>
                  </a:lnTo>
                  <a:close/>
                </a:path>
                <a:path w="4838700" h="76200">
                  <a:moveTo>
                    <a:pt x="2616200" y="25400"/>
                  </a:moveTo>
                  <a:lnTo>
                    <a:pt x="2590800" y="25400"/>
                  </a:lnTo>
                  <a:lnTo>
                    <a:pt x="2590800" y="50800"/>
                  </a:lnTo>
                  <a:lnTo>
                    <a:pt x="2616200" y="50800"/>
                  </a:lnTo>
                  <a:lnTo>
                    <a:pt x="2616200" y="25400"/>
                  </a:lnTo>
                  <a:close/>
                </a:path>
                <a:path w="4838700" h="76200">
                  <a:moveTo>
                    <a:pt x="2667000" y="25400"/>
                  </a:moveTo>
                  <a:lnTo>
                    <a:pt x="2641600" y="25400"/>
                  </a:lnTo>
                  <a:lnTo>
                    <a:pt x="2641600" y="50800"/>
                  </a:lnTo>
                  <a:lnTo>
                    <a:pt x="2667000" y="50800"/>
                  </a:lnTo>
                  <a:lnTo>
                    <a:pt x="2667000" y="25400"/>
                  </a:lnTo>
                  <a:close/>
                </a:path>
                <a:path w="4838700" h="76200">
                  <a:moveTo>
                    <a:pt x="2717800" y="25400"/>
                  </a:moveTo>
                  <a:lnTo>
                    <a:pt x="2692400" y="25400"/>
                  </a:lnTo>
                  <a:lnTo>
                    <a:pt x="2692400" y="50800"/>
                  </a:lnTo>
                  <a:lnTo>
                    <a:pt x="2717800" y="50800"/>
                  </a:lnTo>
                  <a:lnTo>
                    <a:pt x="2717800" y="25400"/>
                  </a:lnTo>
                  <a:close/>
                </a:path>
                <a:path w="4838700" h="76200">
                  <a:moveTo>
                    <a:pt x="2768600" y="25400"/>
                  </a:moveTo>
                  <a:lnTo>
                    <a:pt x="2743200" y="25400"/>
                  </a:lnTo>
                  <a:lnTo>
                    <a:pt x="2743200" y="50800"/>
                  </a:lnTo>
                  <a:lnTo>
                    <a:pt x="2768600" y="50800"/>
                  </a:lnTo>
                  <a:lnTo>
                    <a:pt x="2768600" y="25400"/>
                  </a:lnTo>
                  <a:close/>
                </a:path>
                <a:path w="4838700" h="76200">
                  <a:moveTo>
                    <a:pt x="2819400" y="25400"/>
                  </a:moveTo>
                  <a:lnTo>
                    <a:pt x="2794000" y="25400"/>
                  </a:lnTo>
                  <a:lnTo>
                    <a:pt x="2794000" y="50800"/>
                  </a:lnTo>
                  <a:lnTo>
                    <a:pt x="2819400" y="50800"/>
                  </a:lnTo>
                  <a:lnTo>
                    <a:pt x="2819400" y="25400"/>
                  </a:lnTo>
                  <a:close/>
                </a:path>
                <a:path w="4838700" h="76200">
                  <a:moveTo>
                    <a:pt x="2870200" y="25400"/>
                  </a:moveTo>
                  <a:lnTo>
                    <a:pt x="2844800" y="25400"/>
                  </a:lnTo>
                  <a:lnTo>
                    <a:pt x="2844800" y="50800"/>
                  </a:lnTo>
                  <a:lnTo>
                    <a:pt x="2870200" y="50800"/>
                  </a:lnTo>
                  <a:lnTo>
                    <a:pt x="2870200" y="25400"/>
                  </a:lnTo>
                  <a:close/>
                </a:path>
                <a:path w="4838700" h="76200">
                  <a:moveTo>
                    <a:pt x="2921000" y="25400"/>
                  </a:moveTo>
                  <a:lnTo>
                    <a:pt x="2895600" y="25400"/>
                  </a:lnTo>
                  <a:lnTo>
                    <a:pt x="2895600" y="50800"/>
                  </a:lnTo>
                  <a:lnTo>
                    <a:pt x="2921000" y="50800"/>
                  </a:lnTo>
                  <a:lnTo>
                    <a:pt x="2921000" y="25400"/>
                  </a:lnTo>
                  <a:close/>
                </a:path>
                <a:path w="4838700" h="76200">
                  <a:moveTo>
                    <a:pt x="2971800" y="25400"/>
                  </a:moveTo>
                  <a:lnTo>
                    <a:pt x="2946400" y="25400"/>
                  </a:lnTo>
                  <a:lnTo>
                    <a:pt x="2946400" y="50800"/>
                  </a:lnTo>
                  <a:lnTo>
                    <a:pt x="2971800" y="50800"/>
                  </a:lnTo>
                  <a:lnTo>
                    <a:pt x="2971800" y="25400"/>
                  </a:lnTo>
                  <a:close/>
                </a:path>
                <a:path w="4838700" h="76200">
                  <a:moveTo>
                    <a:pt x="3022600" y="25400"/>
                  </a:moveTo>
                  <a:lnTo>
                    <a:pt x="2997200" y="25400"/>
                  </a:lnTo>
                  <a:lnTo>
                    <a:pt x="2997200" y="50800"/>
                  </a:lnTo>
                  <a:lnTo>
                    <a:pt x="3022600" y="50800"/>
                  </a:lnTo>
                  <a:lnTo>
                    <a:pt x="3022600" y="25400"/>
                  </a:lnTo>
                  <a:close/>
                </a:path>
                <a:path w="4838700" h="76200">
                  <a:moveTo>
                    <a:pt x="3073400" y="25400"/>
                  </a:moveTo>
                  <a:lnTo>
                    <a:pt x="3048000" y="25400"/>
                  </a:lnTo>
                  <a:lnTo>
                    <a:pt x="3048000" y="50800"/>
                  </a:lnTo>
                  <a:lnTo>
                    <a:pt x="3073400" y="50800"/>
                  </a:lnTo>
                  <a:lnTo>
                    <a:pt x="3073400" y="25400"/>
                  </a:lnTo>
                  <a:close/>
                </a:path>
                <a:path w="4838700" h="76200">
                  <a:moveTo>
                    <a:pt x="3124200" y="25400"/>
                  </a:moveTo>
                  <a:lnTo>
                    <a:pt x="3098800" y="25400"/>
                  </a:lnTo>
                  <a:lnTo>
                    <a:pt x="3098800" y="50800"/>
                  </a:lnTo>
                  <a:lnTo>
                    <a:pt x="3124200" y="50800"/>
                  </a:lnTo>
                  <a:lnTo>
                    <a:pt x="3124200" y="25400"/>
                  </a:lnTo>
                  <a:close/>
                </a:path>
                <a:path w="4838700" h="76200">
                  <a:moveTo>
                    <a:pt x="3175000" y="25400"/>
                  </a:moveTo>
                  <a:lnTo>
                    <a:pt x="3149600" y="25400"/>
                  </a:lnTo>
                  <a:lnTo>
                    <a:pt x="3149600" y="50800"/>
                  </a:lnTo>
                  <a:lnTo>
                    <a:pt x="3175000" y="50800"/>
                  </a:lnTo>
                  <a:lnTo>
                    <a:pt x="3175000" y="25400"/>
                  </a:lnTo>
                  <a:close/>
                </a:path>
                <a:path w="4838700" h="76200">
                  <a:moveTo>
                    <a:pt x="3225800" y="25400"/>
                  </a:moveTo>
                  <a:lnTo>
                    <a:pt x="3200400" y="25400"/>
                  </a:lnTo>
                  <a:lnTo>
                    <a:pt x="3200400" y="50800"/>
                  </a:lnTo>
                  <a:lnTo>
                    <a:pt x="3225800" y="50800"/>
                  </a:lnTo>
                  <a:lnTo>
                    <a:pt x="3225800" y="25400"/>
                  </a:lnTo>
                  <a:close/>
                </a:path>
                <a:path w="4838700" h="76200">
                  <a:moveTo>
                    <a:pt x="3276600" y="25400"/>
                  </a:moveTo>
                  <a:lnTo>
                    <a:pt x="3251200" y="25400"/>
                  </a:lnTo>
                  <a:lnTo>
                    <a:pt x="3251200" y="50800"/>
                  </a:lnTo>
                  <a:lnTo>
                    <a:pt x="3276600" y="50800"/>
                  </a:lnTo>
                  <a:lnTo>
                    <a:pt x="3276600" y="25400"/>
                  </a:lnTo>
                  <a:close/>
                </a:path>
                <a:path w="4838700" h="76200">
                  <a:moveTo>
                    <a:pt x="3327400" y="25400"/>
                  </a:moveTo>
                  <a:lnTo>
                    <a:pt x="3302000" y="25400"/>
                  </a:lnTo>
                  <a:lnTo>
                    <a:pt x="3302000" y="50800"/>
                  </a:lnTo>
                  <a:lnTo>
                    <a:pt x="3327400" y="50800"/>
                  </a:lnTo>
                  <a:lnTo>
                    <a:pt x="3327400" y="25400"/>
                  </a:lnTo>
                  <a:close/>
                </a:path>
                <a:path w="4838700" h="76200">
                  <a:moveTo>
                    <a:pt x="3378200" y="25400"/>
                  </a:moveTo>
                  <a:lnTo>
                    <a:pt x="3352800" y="25400"/>
                  </a:lnTo>
                  <a:lnTo>
                    <a:pt x="3352800" y="50800"/>
                  </a:lnTo>
                  <a:lnTo>
                    <a:pt x="3378200" y="50800"/>
                  </a:lnTo>
                  <a:lnTo>
                    <a:pt x="3378200" y="25400"/>
                  </a:lnTo>
                  <a:close/>
                </a:path>
                <a:path w="4838700" h="76200">
                  <a:moveTo>
                    <a:pt x="3429000" y="25400"/>
                  </a:moveTo>
                  <a:lnTo>
                    <a:pt x="3403600" y="25400"/>
                  </a:lnTo>
                  <a:lnTo>
                    <a:pt x="3403600" y="50800"/>
                  </a:lnTo>
                  <a:lnTo>
                    <a:pt x="3429000" y="50800"/>
                  </a:lnTo>
                  <a:lnTo>
                    <a:pt x="3429000" y="25400"/>
                  </a:lnTo>
                  <a:close/>
                </a:path>
                <a:path w="4838700" h="76200">
                  <a:moveTo>
                    <a:pt x="3479800" y="25400"/>
                  </a:moveTo>
                  <a:lnTo>
                    <a:pt x="3454400" y="25400"/>
                  </a:lnTo>
                  <a:lnTo>
                    <a:pt x="3454400" y="50800"/>
                  </a:lnTo>
                  <a:lnTo>
                    <a:pt x="3479800" y="50800"/>
                  </a:lnTo>
                  <a:lnTo>
                    <a:pt x="3479800" y="25400"/>
                  </a:lnTo>
                  <a:close/>
                </a:path>
                <a:path w="4838700" h="76200">
                  <a:moveTo>
                    <a:pt x="3530600" y="25400"/>
                  </a:moveTo>
                  <a:lnTo>
                    <a:pt x="3505200" y="25400"/>
                  </a:lnTo>
                  <a:lnTo>
                    <a:pt x="3505200" y="50800"/>
                  </a:lnTo>
                  <a:lnTo>
                    <a:pt x="3530600" y="50800"/>
                  </a:lnTo>
                  <a:lnTo>
                    <a:pt x="3530600" y="25400"/>
                  </a:lnTo>
                  <a:close/>
                </a:path>
                <a:path w="4838700" h="76200">
                  <a:moveTo>
                    <a:pt x="3581400" y="25400"/>
                  </a:moveTo>
                  <a:lnTo>
                    <a:pt x="3556000" y="25400"/>
                  </a:lnTo>
                  <a:lnTo>
                    <a:pt x="3556000" y="50800"/>
                  </a:lnTo>
                  <a:lnTo>
                    <a:pt x="3581400" y="50800"/>
                  </a:lnTo>
                  <a:lnTo>
                    <a:pt x="3581400" y="25400"/>
                  </a:lnTo>
                  <a:close/>
                </a:path>
                <a:path w="4838700" h="76200">
                  <a:moveTo>
                    <a:pt x="3632200" y="25400"/>
                  </a:moveTo>
                  <a:lnTo>
                    <a:pt x="3606800" y="25400"/>
                  </a:lnTo>
                  <a:lnTo>
                    <a:pt x="3606800" y="50800"/>
                  </a:lnTo>
                  <a:lnTo>
                    <a:pt x="3632200" y="50800"/>
                  </a:lnTo>
                  <a:lnTo>
                    <a:pt x="3632200" y="25400"/>
                  </a:lnTo>
                  <a:close/>
                </a:path>
                <a:path w="4838700" h="76200">
                  <a:moveTo>
                    <a:pt x="3683000" y="25400"/>
                  </a:moveTo>
                  <a:lnTo>
                    <a:pt x="3657600" y="25400"/>
                  </a:lnTo>
                  <a:lnTo>
                    <a:pt x="3657600" y="50800"/>
                  </a:lnTo>
                  <a:lnTo>
                    <a:pt x="3683000" y="50800"/>
                  </a:lnTo>
                  <a:lnTo>
                    <a:pt x="3683000" y="25400"/>
                  </a:lnTo>
                  <a:close/>
                </a:path>
                <a:path w="4838700" h="76200">
                  <a:moveTo>
                    <a:pt x="3733800" y="25400"/>
                  </a:moveTo>
                  <a:lnTo>
                    <a:pt x="3708400" y="25400"/>
                  </a:lnTo>
                  <a:lnTo>
                    <a:pt x="3708400" y="50800"/>
                  </a:lnTo>
                  <a:lnTo>
                    <a:pt x="3733800" y="50800"/>
                  </a:lnTo>
                  <a:lnTo>
                    <a:pt x="3733800" y="25400"/>
                  </a:lnTo>
                  <a:close/>
                </a:path>
                <a:path w="4838700" h="76200">
                  <a:moveTo>
                    <a:pt x="3784600" y="25400"/>
                  </a:moveTo>
                  <a:lnTo>
                    <a:pt x="3759200" y="25400"/>
                  </a:lnTo>
                  <a:lnTo>
                    <a:pt x="3759200" y="50800"/>
                  </a:lnTo>
                  <a:lnTo>
                    <a:pt x="3784600" y="50800"/>
                  </a:lnTo>
                  <a:lnTo>
                    <a:pt x="3784600" y="25400"/>
                  </a:lnTo>
                  <a:close/>
                </a:path>
                <a:path w="4838700" h="76200">
                  <a:moveTo>
                    <a:pt x="3835400" y="25400"/>
                  </a:moveTo>
                  <a:lnTo>
                    <a:pt x="3810000" y="25400"/>
                  </a:lnTo>
                  <a:lnTo>
                    <a:pt x="3810000" y="50800"/>
                  </a:lnTo>
                  <a:lnTo>
                    <a:pt x="3835400" y="50800"/>
                  </a:lnTo>
                  <a:lnTo>
                    <a:pt x="3835400" y="25400"/>
                  </a:lnTo>
                  <a:close/>
                </a:path>
                <a:path w="4838700" h="76200">
                  <a:moveTo>
                    <a:pt x="3886200" y="25400"/>
                  </a:moveTo>
                  <a:lnTo>
                    <a:pt x="3860800" y="25400"/>
                  </a:lnTo>
                  <a:lnTo>
                    <a:pt x="3860800" y="50800"/>
                  </a:lnTo>
                  <a:lnTo>
                    <a:pt x="3886200" y="50800"/>
                  </a:lnTo>
                  <a:lnTo>
                    <a:pt x="3886200" y="25400"/>
                  </a:lnTo>
                  <a:close/>
                </a:path>
                <a:path w="4838700" h="76200">
                  <a:moveTo>
                    <a:pt x="3937000" y="25400"/>
                  </a:moveTo>
                  <a:lnTo>
                    <a:pt x="3911600" y="25400"/>
                  </a:lnTo>
                  <a:lnTo>
                    <a:pt x="3911600" y="50800"/>
                  </a:lnTo>
                  <a:lnTo>
                    <a:pt x="3937000" y="50800"/>
                  </a:lnTo>
                  <a:lnTo>
                    <a:pt x="3937000" y="25400"/>
                  </a:lnTo>
                  <a:close/>
                </a:path>
                <a:path w="4838700" h="76200">
                  <a:moveTo>
                    <a:pt x="3987800" y="25400"/>
                  </a:moveTo>
                  <a:lnTo>
                    <a:pt x="3962400" y="25400"/>
                  </a:lnTo>
                  <a:lnTo>
                    <a:pt x="3962400" y="50800"/>
                  </a:lnTo>
                  <a:lnTo>
                    <a:pt x="3987800" y="50800"/>
                  </a:lnTo>
                  <a:lnTo>
                    <a:pt x="3987800" y="25400"/>
                  </a:lnTo>
                  <a:close/>
                </a:path>
                <a:path w="4838700" h="76200">
                  <a:moveTo>
                    <a:pt x="4038600" y="25400"/>
                  </a:moveTo>
                  <a:lnTo>
                    <a:pt x="4013200" y="25400"/>
                  </a:lnTo>
                  <a:lnTo>
                    <a:pt x="4013200" y="50800"/>
                  </a:lnTo>
                  <a:lnTo>
                    <a:pt x="4038600" y="50800"/>
                  </a:lnTo>
                  <a:lnTo>
                    <a:pt x="4038600" y="25400"/>
                  </a:lnTo>
                  <a:close/>
                </a:path>
                <a:path w="4838700" h="76200">
                  <a:moveTo>
                    <a:pt x="4089400" y="25400"/>
                  </a:moveTo>
                  <a:lnTo>
                    <a:pt x="4064000" y="25400"/>
                  </a:lnTo>
                  <a:lnTo>
                    <a:pt x="4064000" y="50800"/>
                  </a:lnTo>
                  <a:lnTo>
                    <a:pt x="4089400" y="50800"/>
                  </a:lnTo>
                  <a:lnTo>
                    <a:pt x="4089400" y="25400"/>
                  </a:lnTo>
                  <a:close/>
                </a:path>
                <a:path w="4838700" h="76200">
                  <a:moveTo>
                    <a:pt x="4140200" y="25400"/>
                  </a:moveTo>
                  <a:lnTo>
                    <a:pt x="4114800" y="25400"/>
                  </a:lnTo>
                  <a:lnTo>
                    <a:pt x="4114800" y="50800"/>
                  </a:lnTo>
                  <a:lnTo>
                    <a:pt x="4140200" y="50800"/>
                  </a:lnTo>
                  <a:lnTo>
                    <a:pt x="4140200" y="25400"/>
                  </a:lnTo>
                  <a:close/>
                </a:path>
                <a:path w="4838700" h="76200">
                  <a:moveTo>
                    <a:pt x="4191000" y="25400"/>
                  </a:moveTo>
                  <a:lnTo>
                    <a:pt x="4165600" y="25400"/>
                  </a:lnTo>
                  <a:lnTo>
                    <a:pt x="4165600" y="50800"/>
                  </a:lnTo>
                  <a:lnTo>
                    <a:pt x="4191000" y="50800"/>
                  </a:lnTo>
                  <a:lnTo>
                    <a:pt x="4191000" y="25400"/>
                  </a:lnTo>
                  <a:close/>
                </a:path>
                <a:path w="4838700" h="76200">
                  <a:moveTo>
                    <a:pt x="4241800" y="25400"/>
                  </a:moveTo>
                  <a:lnTo>
                    <a:pt x="4216400" y="25400"/>
                  </a:lnTo>
                  <a:lnTo>
                    <a:pt x="4216400" y="50800"/>
                  </a:lnTo>
                  <a:lnTo>
                    <a:pt x="4241800" y="50800"/>
                  </a:lnTo>
                  <a:lnTo>
                    <a:pt x="4241800" y="25400"/>
                  </a:lnTo>
                  <a:close/>
                </a:path>
                <a:path w="4838700" h="76200">
                  <a:moveTo>
                    <a:pt x="4292600" y="25400"/>
                  </a:moveTo>
                  <a:lnTo>
                    <a:pt x="4267200" y="25400"/>
                  </a:lnTo>
                  <a:lnTo>
                    <a:pt x="4267200" y="50800"/>
                  </a:lnTo>
                  <a:lnTo>
                    <a:pt x="4292600" y="50800"/>
                  </a:lnTo>
                  <a:lnTo>
                    <a:pt x="4292600" y="25400"/>
                  </a:lnTo>
                  <a:close/>
                </a:path>
                <a:path w="4838700" h="76200">
                  <a:moveTo>
                    <a:pt x="4343400" y="25400"/>
                  </a:moveTo>
                  <a:lnTo>
                    <a:pt x="4318000" y="25400"/>
                  </a:lnTo>
                  <a:lnTo>
                    <a:pt x="4318000" y="50800"/>
                  </a:lnTo>
                  <a:lnTo>
                    <a:pt x="4343400" y="50800"/>
                  </a:lnTo>
                  <a:lnTo>
                    <a:pt x="4343400" y="25400"/>
                  </a:lnTo>
                  <a:close/>
                </a:path>
                <a:path w="4838700" h="76200">
                  <a:moveTo>
                    <a:pt x="4394200" y="25400"/>
                  </a:moveTo>
                  <a:lnTo>
                    <a:pt x="4368800" y="25400"/>
                  </a:lnTo>
                  <a:lnTo>
                    <a:pt x="4368800" y="50800"/>
                  </a:lnTo>
                  <a:lnTo>
                    <a:pt x="4394200" y="50800"/>
                  </a:lnTo>
                  <a:lnTo>
                    <a:pt x="4394200" y="25400"/>
                  </a:lnTo>
                  <a:close/>
                </a:path>
                <a:path w="4838700" h="76200">
                  <a:moveTo>
                    <a:pt x="4445000" y="25400"/>
                  </a:moveTo>
                  <a:lnTo>
                    <a:pt x="4419600" y="25400"/>
                  </a:lnTo>
                  <a:lnTo>
                    <a:pt x="4419600" y="50800"/>
                  </a:lnTo>
                  <a:lnTo>
                    <a:pt x="4445000" y="50800"/>
                  </a:lnTo>
                  <a:lnTo>
                    <a:pt x="4445000" y="25400"/>
                  </a:lnTo>
                  <a:close/>
                </a:path>
                <a:path w="4838700" h="76200">
                  <a:moveTo>
                    <a:pt x="4495800" y="25400"/>
                  </a:moveTo>
                  <a:lnTo>
                    <a:pt x="4470400" y="25400"/>
                  </a:lnTo>
                  <a:lnTo>
                    <a:pt x="4470400" y="50800"/>
                  </a:lnTo>
                  <a:lnTo>
                    <a:pt x="4495800" y="50800"/>
                  </a:lnTo>
                  <a:lnTo>
                    <a:pt x="4495800" y="25400"/>
                  </a:lnTo>
                  <a:close/>
                </a:path>
                <a:path w="4838700" h="76200">
                  <a:moveTo>
                    <a:pt x="4546600" y="25400"/>
                  </a:moveTo>
                  <a:lnTo>
                    <a:pt x="4521200" y="25400"/>
                  </a:lnTo>
                  <a:lnTo>
                    <a:pt x="4521200" y="50800"/>
                  </a:lnTo>
                  <a:lnTo>
                    <a:pt x="4546600" y="50800"/>
                  </a:lnTo>
                  <a:lnTo>
                    <a:pt x="4546600" y="25400"/>
                  </a:lnTo>
                  <a:close/>
                </a:path>
                <a:path w="4838700" h="76200">
                  <a:moveTo>
                    <a:pt x="4597400" y="25400"/>
                  </a:moveTo>
                  <a:lnTo>
                    <a:pt x="4572000" y="25400"/>
                  </a:lnTo>
                  <a:lnTo>
                    <a:pt x="4572000" y="50800"/>
                  </a:lnTo>
                  <a:lnTo>
                    <a:pt x="4597400" y="50800"/>
                  </a:lnTo>
                  <a:lnTo>
                    <a:pt x="4597400" y="25400"/>
                  </a:lnTo>
                  <a:close/>
                </a:path>
                <a:path w="4838700" h="76200">
                  <a:moveTo>
                    <a:pt x="4648200" y="25400"/>
                  </a:moveTo>
                  <a:lnTo>
                    <a:pt x="4622800" y="25400"/>
                  </a:lnTo>
                  <a:lnTo>
                    <a:pt x="4622800" y="50800"/>
                  </a:lnTo>
                  <a:lnTo>
                    <a:pt x="4648200" y="50800"/>
                  </a:lnTo>
                  <a:lnTo>
                    <a:pt x="4648200" y="25400"/>
                  </a:lnTo>
                  <a:close/>
                </a:path>
                <a:path w="4838700" h="76200">
                  <a:moveTo>
                    <a:pt x="4699000" y="25400"/>
                  </a:moveTo>
                  <a:lnTo>
                    <a:pt x="4673600" y="25400"/>
                  </a:lnTo>
                  <a:lnTo>
                    <a:pt x="4673600" y="50800"/>
                  </a:lnTo>
                  <a:lnTo>
                    <a:pt x="4699000" y="50800"/>
                  </a:lnTo>
                  <a:lnTo>
                    <a:pt x="4699000" y="25400"/>
                  </a:lnTo>
                  <a:close/>
                </a:path>
                <a:path w="4838700" h="76200">
                  <a:moveTo>
                    <a:pt x="4749800" y="25400"/>
                  </a:moveTo>
                  <a:lnTo>
                    <a:pt x="4724400" y="25400"/>
                  </a:lnTo>
                  <a:lnTo>
                    <a:pt x="4724400" y="50800"/>
                  </a:lnTo>
                  <a:lnTo>
                    <a:pt x="4749800" y="50800"/>
                  </a:lnTo>
                  <a:lnTo>
                    <a:pt x="4749800" y="25400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1">
              <a:extLst>
                <a:ext uri="{FF2B5EF4-FFF2-40B4-BE49-F238E27FC236}">
                  <a16:creationId xmlns:a16="http://schemas.microsoft.com/office/drawing/2014/main" id="{3D930493-37DE-4547-AC9A-7A4FE4626579}"/>
                </a:ext>
              </a:extLst>
            </p:cNvPr>
            <p:cNvSpPr/>
            <p:nvPr/>
          </p:nvSpPr>
          <p:spPr>
            <a:xfrm>
              <a:off x="3532632" y="4570476"/>
              <a:ext cx="129539" cy="259079"/>
            </a:xfrm>
            <a:custGeom>
              <a:avLst/>
              <a:gdLst/>
              <a:ahLst/>
              <a:cxnLst/>
              <a:rect l="l" t="t" r="r" b="b"/>
              <a:pathLst>
                <a:path w="129539" h="259079">
                  <a:moveTo>
                    <a:pt x="129539" y="0"/>
                  </a:moveTo>
                  <a:lnTo>
                    <a:pt x="0" y="129540"/>
                  </a:lnTo>
                  <a:lnTo>
                    <a:pt x="129539" y="259080"/>
                  </a:lnTo>
                  <a:lnTo>
                    <a:pt x="12953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2">
              <a:extLst>
                <a:ext uri="{FF2B5EF4-FFF2-40B4-BE49-F238E27FC236}">
                  <a16:creationId xmlns:a16="http://schemas.microsoft.com/office/drawing/2014/main" id="{49D3D121-3E71-2B29-E322-B66CD20E370D}"/>
                </a:ext>
              </a:extLst>
            </p:cNvPr>
            <p:cNvSpPr/>
            <p:nvPr/>
          </p:nvSpPr>
          <p:spPr>
            <a:xfrm>
              <a:off x="3662172" y="4570476"/>
              <a:ext cx="128270" cy="259079"/>
            </a:xfrm>
            <a:custGeom>
              <a:avLst/>
              <a:gdLst/>
              <a:ahLst/>
              <a:cxnLst/>
              <a:rect l="l" t="t" r="r" b="b"/>
              <a:pathLst>
                <a:path w="128270" h="259079">
                  <a:moveTo>
                    <a:pt x="0" y="0"/>
                  </a:moveTo>
                  <a:lnTo>
                    <a:pt x="0" y="259080"/>
                  </a:lnTo>
                  <a:lnTo>
                    <a:pt x="128015" y="129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19">
            <a:extLst>
              <a:ext uri="{FF2B5EF4-FFF2-40B4-BE49-F238E27FC236}">
                <a16:creationId xmlns:a16="http://schemas.microsoft.com/office/drawing/2014/main" id="{FBA954DF-92E1-8FE7-6EE9-D70E226BEC3A}"/>
              </a:ext>
            </a:extLst>
          </p:cNvPr>
          <p:cNvSpPr txBox="1"/>
          <p:nvPr/>
        </p:nvSpPr>
        <p:spPr>
          <a:xfrm>
            <a:off x="3962400" y="4257040"/>
            <a:ext cx="51816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2400" spc="-10" dirty="0">
                <a:solidFill>
                  <a:schemeClr val="tx1"/>
                </a:solidFill>
                <a:latin typeface="Droid Sans Fallback"/>
                <a:ea typeface="+mj-ea"/>
              </a:rPr>
              <a:t>6</a:t>
            </a:r>
            <a:r>
              <a:rPr lang="zh-CN" altLang="en-US" sz="2400" spc="-10" dirty="0">
                <a:solidFill>
                  <a:schemeClr val="tx1"/>
                </a:solidFill>
                <a:latin typeface="Droid Sans Fallback"/>
                <a:ea typeface="+mj-ea"/>
              </a:rPr>
              <a:t>、消费消息</a:t>
            </a:r>
            <a:endParaRPr sz="2400" spc="-10" dirty="0">
              <a:solidFill>
                <a:schemeClr val="tx1"/>
              </a:solidFill>
              <a:latin typeface="Droid Sans Fallback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242681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73988"/>
            <a:ext cx="12195175" cy="430618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12195175" cy="1323975"/>
            <a:chOff x="0" y="0"/>
            <a:chExt cx="12195175" cy="1323975"/>
          </a:xfrm>
        </p:grpSpPr>
        <p:sp>
          <p:nvSpPr>
            <p:cNvPr id="4" name="object 4"/>
            <p:cNvSpPr/>
            <p:nvPr/>
          </p:nvSpPr>
          <p:spPr>
            <a:xfrm>
              <a:off x="0" y="120604"/>
              <a:ext cx="12195175" cy="1203325"/>
            </a:xfrm>
            <a:custGeom>
              <a:avLst/>
              <a:gdLst/>
              <a:ahLst/>
              <a:cxnLst/>
              <a:rect l="l" t="t" r="r" b="b"/>
              <a:pathLst>
                <a:path w="12195175" h="1203325">
                  <a:moveTo>
                    <a:pt x="12195175" y="0"/>
                  </a:moveTo>
                  <a:lnTo>
                    <a:pt x="0" y="603875"/>
                  </a:lnTo>
                  <a:lnTo>
                    <a:pt x="0" y="1203021"/>
                  </a:lnTo>
                  <a:lnTo>
                    <a:pt x="161016" y="1182423"/>
                  </a:lnTo>
                  <a:lnTo>
                    <a:pt x="335466" y="1163235"/>
                  </a:lnTo>
                  <a:lnTo>
                    <a:pt x="557400" y="1142989"/>
                  </a:lnTo>
                  <a:lnTo>
                    <a:pt x="783443" y="1126586"/>
                  </a:lnTo>
                  <a:lnTo>
                    <a:pt x="1022918" y="1113241"/>
                  </a:lnTo>
                  <a:lnTo>
                    <a:pt x="1388915" y="1099516"/>
                  </a:lnTo>
                  <a:lnTo>
                    <a:pt x="1870352" y="1091132"/>
                  </a:lnTo>
                  <a:lnTo>
                    <a:pt x="5847751" y="1090051"/>
                  </a:lnTo>
                  <a:lnTo>
                    <a:pt x="6221497" y="1070709"/>
                  </a:lnTo>
                  <a:lnTo>
                    <a:pt x="6538493" y="1048572"/>
                  </a:lnTo>
                  <a:lnTo>
                    <a:pt x="6854423" y="1020594"/>
                  </a:lnTo>
                  <a:lnTo>
                    <a:pt x="7116625" y="992399"/>
                  </a:lnTo>
                  <a:lnTo>
                    <a:pt x="7377634" y="959411"/>
                  </a:lnTo>
                  <a:lnTo>
                    <a:pt x="7585444" y="929345"/>
                  </a:lnTo>
                  <a:lnTo>
                    <a:pt x="7792253" y="895826"/>
                  </a:lnTo>
                  <a:lnTo>
                    <a:pt x="8699996" y="743289"/>
                  </a:lnTo>
                  <a:lnTo>
                    <a:pt x="9389624" y="639797"/>
                  </a:lnTo>
                  <a:lnTo>
                    <a:pt x="9873789" y="575728"/>
                  </a:lnTo>
                  <a:lnTo>
                    <a:pt x="10252908" y="531991"/>
                  </a:lnTo>
                  <a:lnTo>
                    <a:pt x="10543816" y="503277"/>
                  </a:lnTo>
                  <a:lnTo>
                    <a:pt x="10812200" y="481474"/>
                  </a:lnTo>
                  <a:lnTo>
                    <a:pt x="11010831" y="468930"/>
                  </a:lnTo>
                  <a:lnTo>
                    <a:pt x="11150497" y="462343"/>
                  </a:lnTo>
                  <a:lnTo>
                    <a:pt x="11282235" y="458145"/>
                  </a:lnTo>
                  <a:lnTo>
                    <a:pt x="11406092" y="456313"/>
                  </a:lnTo>
                  <a:lnTo>
                    <a:pt x="12195175" y="456224"/>
                  </a:lnTo>
                  <a:lnTo>
                    <a:pt x="12195175" y="0"/>
                  </a:lnTo>
                  <a:close/>
                </a:path>
                <a:path w="12195175" h="1203325">
                  <a:moveTo>
                    <a:pt x="5847751" y="1090051"/>
                  </a:moveTo>
                  <a:lnTo>
                    <a:pt x="2164999" y="1090051"/>
                  </a:lnTo>
                  <a:lnTo>
                    <a:pt x="4580189" y="1114032"/>
                  </a:lnTo>
                  <a:lnTo>
                    <a:pt x="5214666" y="1108842"/>
                  </a:lnTo>
                  <a:lnTo>
                    <a:pt x="5691761" y="1096193"/>
                  </a:lnTo>
                  <a:lnTo>
                    <a:pt x="5847751" y="1090051"/>
                  </a:lnTo>
                  <a:close/>
                </a:path>
                <a:path w="12195175" h="1203325">
                  <a:moveTo>
                    <a:pt x="12195175" y="456224"/>
                  </a:moveTo>
                  <a:lnTo>
                    <a:pt x="11445634" y="456224"/>
                  </a:lnTo>
                  <a:lnTo>
                    <a:pt x="11484306" y="456393"/>
                  </a:lnTo>
                  <a:lnTo>
                    <a:pt x="11559052" y="457507"/>
                  </a:lnTo>
                  <a:lnTo>
                    <a:pt x="11630341" y="459647"/>
                  </a:lnTo>
                  <a:lnTo>
                    <a:pt x="11698187" y="462806"/>
                  </a:lnTo>
                  <a:lnTo>
                    <a:pt x="11762605" y="466976"/>
                  </a:lnTo>
                  <a:lnTo>
                    <a:pt x="11823606" y="472151"/>
                  </a:lnTo>
                  <a:lnTo>
                    <a:pt x="11881206" y="478323"/>
                  </a:lnTo>
                  <a:lnTo>
                    <a:pt x="11935417" y="485484"/>
                  </a:lnTo>
                  <a:lnTo>
                    <a:pt x="11986252" y="493629"/>
                  </a:lnTo>
                  <a:lnTo>
                    <a:pt x="12033726" y="502748"/>
                  </a:lnTo>
                  <a:lnTo>
                    <a:pt x="12077851" y="512836"/>
                  </a:lnTo>
                  <a:lnTo>
                    <a:pt x="12118641" y="523885"/>
                  </a:lnTo>
                  <a:lnTo>
                    <a:pt x="12156109" y="535887"/>
                  </a:lnTo>
                  <a:lnTo>
                    <a:pt x="12195175" y="550949"/>
                  </a:lnTo>
                  <a:lnTo>
                    <a:pt x="12195175" y="4562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5175" cy="988060"/>
            </a:xfrm>
            <a:custGeom>
              <a:avLst/>
              <a:gdLst/>
              <a:ahLst/>
              <a:cxnLst/>
              <a:rect l="l" t="t" r="r" b="b"/>
              <a:pathLst>
                <a:path w="12195175" h="988060">
                  <a:moveTo>
                    <a:pt x="8364292" y="856104"/>
                  </a:moveTo>
                  <a:lnTo>
                    <a:pt x="1081579" y="856104"/>
                  </a:lnTo>
                  <a:lnTo>
                    <a:pt x="1439908" y="859374"/>
                  </a:lnTo>
                  <a:lnTo>
                    <a:pt x="1919174" y="872350"/>
                  </a:lnTo>
                  <a:lnTo>
                    <a:pt x="3722067" y="955226"/>
                  </a:lnTo>
                  <a:lnTo>
                    <a:pt x="4565014" y="980569"/>
                  </a:lnTo>
                  <a:lnTo>
                    <a:pt x="5279199" y="987713"/>
                  </a:lnTo>
                  <a:lnTo>
                    <a:pt x="6081954" y="980181"/>
                  </a:lnTo>
                  <a:lnTo>
                    <a:pt x="6782162" y="960773"/>
                  </a:lnTo>
                  <a:lnTo>
                    <a:pt x="7363937" y="933730"/>
                  </a:lnTo>
                  <a:lnTo>
                    <a:pt x="7809198" y="904745"/>
                  </a:lnTo>
                  <a:lnTo>
                    <a:pt x="8209393" y="871264"/>
                  </a:lnTo>
                  <a:lnTo>
                    <a:pt x="8332163" y="859374"/>
                  </a:lnTo>
                  <a:lnTo>
                    <a:pt x="8364292" y="856104"/>
                  </a:lnTo>
                  <a:close/>
                </a:path>
                <a:path w="12195175" h="988060">
                  <a:moveTo>
                    <a:pt x="10984323" y="0"/>
                  </a:moveTo>
                  <a:lnTo>
                    <a:pt x="0" y="0"/>
                  </a:lnTo>
                  <a:lnTo>
                    <a:pt x="0" y="885059"/>
                  </a:lnTo>
                  <a:lnTo>
                    <a:pt x="368897" y="868559"/>
                  </a:lnTo>
                  <a:lnTo>
                    <a:pt x="756954" y="858571"/>
                  </a:lnTo>
                  <a:lnTo>
                    <a:pt x="8364292" y="856104"/>
                  </a:lnTo>
                  <a:lnTo>
                    <a:pt x="8679809" y="821040"/>
                  </a:lnTo>
                  <a:lnTo>
                    <a:pt x="8940971" y="787188"/>
                  </a:lnTo>
                  <a:lnTo>
                    <a:pt x="9179648" y="752010"/>
                  </a:lnTo>
                  <a:lnTo>
                    <a:pt x="9398159" y="715978"/>
                  </a:lnTo>
                  <a:lnTo>
                    <a:pt x="9637016" y="672279"/>
                  </a:lnTo>
                  <a:lnTo>
                    <a:pt x="9955876" y="607489"/>
                  </a:lnTo>
                  <a:lnTo>
                    <a:pt x="10472810" y="496505"/>
                  </a:lnTo>
                  <a:lnTo>
                    <a:pt x="10614148" y="468849"/>
                  </a:lnTo>
                  <a:lnTo>
                    <a:pt x="10726611" y="448945"/>
                  </a:lnTo>
                  <a:lnTo>
                    <a:pt x="10811381" y="435472"/>
                  </a:lnTo>
                  <a:lnTo>
                    <a:pt x="10929881" y="418731"/>
                  </a:lnTo>
                  <a:lnTo>
                    <a:pt x="11017296" y="407453"/>
                  </a:lnTo>
                  <a:lnTo>
                    <a:pt x="11102039" y="397388"/>
                  </a:lnTo>
                  <a:lnTo>
                    <a:pt x="11184084" y="388478"/>
                  </a:lnTo>
                  <a:lnTo>
                    <a:pt x="11263405" y="380666"/>
                  </a:lnTo>
                  <a:lnTo>
                    <a:pt x="11413775" y="368104"/>
                  </a:lnTo>
                  <a:lnTo>
                    <a:pt x="11552946" y="359242"/>
                  </a:lnTo>
                  <a:lnTo>
                    <a:pt x="11618386" y="356049"/>
                  </a:lnTo>
                  <a:lnTo>
                    <a:pt x="11740261" y="351877"/>
                  </a:lnTo>
                  <a:lnTo>
                    <a:pt x="11850548" y="350249"/>
                  </a:lnTo>
                  <a:lnTo>
                    <a:pt x="12195175" y="350247"/>
                  </a:lnTo>
                  <a:lnTo>
                    <a:pt x="12195175" y="520"/>
                  </a:lnTo>
                  <a:lnTo>
                    <a:pt x="10984323" y="0"/>
                  </a:lnTo>
                  <a:close/>
                </a:path>
                <a:path w="12195175" h="988060">
                  <a:moveTo>
                    <a:pt x="12195175" y="350247"/>
                  </a:moveTo>
                  <a:lnTo>
                    <a:pt x="11901238" y="350247"/>
                  </a:lnTo>
                  <a:lnTo>
                    <a:pt x="11993584" y="351577"/>
                  </a:lnTo>
                  <a:lnTo>
                    <a:pt x="12073717" y="354305"/>
                  </a:lnTo>
                  <a:lnTo>
                    <a:pt x="12109217" y="356054"/>
                  </a:lnTo>
                  <a:lnTo>
                    <a:pt x="12141434" y="357970"/>
                  </a:lnTo>
                  <a:lnTo>
                    <a:pt x="12170573" y="360009"/>
                  </a:lnTo>
                  <a:lnTo>
                    <a:pt x="12195175" y="362000"/>
                  </a:lnTo>
                  <a:lnTo>
                    <a:pt x="12195175" y="350247"/>
                  </a:lnTo>
                  <a:close/>
                </a:path>
              </a:pathLst>
            </a:custGeom>
            <a:solidFill>
              <a:srgbClr val="004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395" y="188912"/>
              <a:ext cx="195516" cy="1619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395" y="476250"/>
              <a:ext cx="195516" cy="1619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804" y="333375"/>
              <a:ext cx="195008" cy="161925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3819525" y="3111500"/>
            <a:ext cx="4838700" cy="76200"/>
          </a:xfrm>
          <a:custGeom>
            <a:avLst/>
            <a:gdLst/>
            <a:ahLst/>
            <a:cxnLst/>
            <a:rect l="l" t="t" r="r" b="b"/>
            <a:pathLst>
              <a:path w="4838700" h="76200">
                <a:moveTo>
                  <a:pt x="4800600" y="0"/>
                </a:moveTo>
                <a:lnTo>
                  <a:pt x="4785768" y="2993"/>
                </a:lnTo>
                <a:lnTo>
                  <a:pt x="4773658" y="11158"/>
                </a:lnTo>
                <a:lnTo>
                  <a:pt x="4765493" y="23268"/>
                </a:lnTo>
                <a:lnTo>
                  <a:pt x="4762500" y="38100"/>
                </a:lnTo>
                <a:lnTo>
                  <a:pt x="4765493" y="52931"/>
                </a:lnTo>
                <a:lnTo>
                  <a:pt x="4773658" y="65041"/>
                </a:lnTo>
                <a:lnTo>
                  <a:pt x="4785768" y="73206"/>
                </a:lnTo>
                <a:lnTo>
                  <a:pt x="4800600" y="76200"/>
                </a:lnTo>
                <a:lnTo>
                  <a:pt x="4815431" y="73206"/>
                </a:lnTo>
                <a:lnTo>
                  <a:pt x="4827541" y="65041"/>
                </a:lnTo>
                <a:lnTo>
                  <a:pt x="4835706" y="52931"/>
                </a:lnTo>
                <a:lnTo>
                  <a:pt x="4836136" y="50800"/>
                </a:lnTo>
                <a:lnTo>
                  <a:pt x="4775200" y="50800"/>
                </a:lnTo>
                <a:lnTo>
                  <a:pt x="4775200" y="25400"/>
                </a:lnTo>
                <a:lnTo>
                  <a:pt x="4836136" y="25400"/>
                </a:lnTo>
                <a:lnTo>
                  <a:pt x="4835706" y="23268"/>
                </a:lnTo>
                <a:lnTo>
                  <a:pt x="4827541" y="11158"/>
                </a:lnTo>
                <a:lnTo>
                  <a:pt x="4815431" y="2993"/>
                </a:lnTo>
                <a:lnTo>
                  <a:pt x="4800600" y="0"/>
                </a:lnTo>
                <a:close/>
              </a:path>
              <a:path w="4838700" h="76200">
                <a:moveTo>
                  <a:pt x="4800600" y="25400"/>
                </a:moveTo>
                <a:lnTo>
                  <a:pt x="4775200" y="25400"/>
                </a:lnTo>
                <a:lnTo>
                  <a:pt x="4775200" y="50800"/>
                </a:lnTo>
                <a:lnTo>
                  <a:pt x="4800600" y="50800"/>
                </a:lnTo>
                <a:lnTo>
                  <a:pt x="4800600" y="25400"/>
                </a:lnTo>
                <a:close/>
              </a:path>
              <a:path w="4838700" h="76200">
                <a:moveTo>
                  <a:pt x="4836136" y="25400"/>
                </a:moveTo>
                <a:lnTo>
                  <a:pt x="4800600" y="25400"/>
                </a:lnTo>
                <a:lnTo>
                  <a:pt x="4800600" y="50800"/>
                </a:lnTo>
                <a:lnTo>
                  <a:pt x="4836136" y="50800"/>
                </a:lnTo>
                <a:lnTo>
                  <a:pt x="4838700" y="38100"/>
                </a:lnTo>
                <a:lnTo>
                  <a:pt x="4836136" y="25400"/>
                </a:lnTo>
                <a:close/>
              </a:path>
              <a:path w="4838700" h="76200">
                <a:moveTo>
                  <a:pt x="25400" y="25400"/>
                </a:moveTo>
                <a:lnTo>
                  <a:pt x="0" y="25400"/>
                </a:lnTo>
                <a:lnTo>
                  <a:pt x="0" y="50800"/>
                </a:lnTo>
                <a:lnTo>
                  <a:pt x="25400" y="50800"/>
                </a:lnTo>
                <a:lnTo>
                  <a:pt x="25400" y="25400"/>
                </a:lnTo>
                <a:close/>
              </a:path>
              <a:path w="4838700" h="76200">
                <a:moveTo>
                  <a:pt x="76200" y="25400"/>
                </a:moveTo>
                <a:lnTo>
                  <a:pt x="50800" y="254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close/>
              </a:path>
              <a:path w="4838700" h="76200">
                <a:moveTo>
                  <a:pt x="127000" y="25400"/>
                </a:moveTo>
                <a:lnTo>
                  <a:pt x="101600" y="25400"/>
                </a:lnTo>
                <a:lnTo>
                  <a:pt x="101600" y="50800"/>
                </a:lnTo>
                <a:lnTo>
                  <a:pt x="127000" y="50800"/>
                </a:lnTo>
                <a:lnTo>
                  <a:pt x="127000" y="25400"/>
                </a:lnTo>
                <a:close/>
              </a:path>
              <a:path w="4838700" h="76200">
                <a:moveTo>
                  <a:pt x="177800" y="25400"/>
                </a:moveTo>
                <a:lnTo>
                  <a:pt x="152400" y="25400"/>
                </a:lnTo>
                <a:lnTo>
                  <a:pt x="152400" y="50800"/>
                </a:lnTo>
                <a:lnTo>
                  <a:pt x="177800" y="50800"/>
                </a:lnTo>
                <a:lnTo>
                  <a:pt x="177800" y="25400"/>
                </a:lnTo>
                <a:close/>
              </a:path>
              <a:path w="4838700" h="76200">
                <a:moveTo>
                  <a:pt x="228600" y="25400"/>
                </a:moveTo>
                <a:lnTo>
                  <a:pt x="203200" y="25400"/>
                </a:lnTo>
                <a:lnTo>
                  <a:pt x="203200" y="50800"/>
                </a:lnTo>
                <a:lnTo>
                  <a:pt x="228600" y="50800"/>
                </a:lnTo>
                <a:lnTo>
                  <a:pt x="228600" y="25400"/>
                </a:lnTo>
                <a:close/>
              </a:path>
              <a:path w="4838700" h="76200">
                <a:moveTo>
                  <a:pt x="279400" y="25400"/>
                </a:moveTo>
                <a:lnTo>
                  <a:pt x="254000" y="25400"/>
                </a:lnTo>
                <a:lnTo>
                  <a:pt x="254000" y="50800"/>
                </a:lnTo>
                <a:lnTo>
                  <a:pt x="279400" y="50800"/>
                </a:lnTo>
                <a:lnTo>
                  <a:pt x="279400" y="25400"/>
                </a:lnTo>
                <a:close/>
              </a:path>
              <a:path w="4838700" h="76200">
                <a:moveTo>
                  <a:pt x="330200" y="25400"/>
                </a:moveTo>
                <a:lnTo>
                  <a:pt x="304800" y="254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close/>
              </a:path>
              <a:path w="4838700" h="76200">
                <a:moveTo>
                  <a:pt x="381000" y="25400"/>
                </a:moveTo>
                <a:lnTo>
                  <a:pt x="355600" y="25400"/>
                </a:lnTo>
                <a:lnTo>
                  <a:pt x="355600" y="50800"/>
                </a:lnTo>
                <a:lnTo>
                  <a:pt x="381000" y="50800"/>
                </a:lnTo>
                <a:lnTo>
                  <a:pt x="381000" y="25400"/>
                </a:lnTo>
                <a:close/>
              </a:path>
              <a:path w="4838700" h="76200">
                <a:moveTo>
                  <a:pt x="431800" y="25400"/>
                </a:moveTo>
                <a:lnTo>
                  <a:pt x="406400" y="25400"/>
                </a:lnTo>
                <a:lnTo>
                  <a:pt x="406400" y="50800"/>
                </a:lnTo>
                <a:lnTo>
                  <a:pt x="431800" y="50800"/>
                </a:lnTo>
                <a:lnTo>
                  <a:pt x="431800" y="25400"/>
                </a:lnTo>
                <a:close/>
              </a:path>
              <a:path w="4838700" h="76200">
                <a:moveTo>
                  <a:pt x="482600" y="25400"/>
                </a:moveTo>
                <a:lnTo>
                  <a:pt x="457200" y="25400"/>
                </a:lnTo>
                <a:lnTo>
                  <a:pt x="457200" y="50800"/>
                </a:lnTo>
                <a:lnTo>
                  <a:pt x="482600" y="50800"/>
                </a:lnTo>
                <a:lnTo>
                  <a:pt x="482600" y="25400"/>
                </a:lnTo>
                <a:close/>
              </a:path>
              <a:path w="4838700" h="76200">
                <a:moveTo>
                  <a:pt x="533400" y="25400"/>
                </a:moveTo>
                <a:lnTo>
                  <a:pt x="508000" y="25400"/>
                </a:lnTo>
                <a:lnTo>
                  <a:pt x="508000" y="50800"/>
                </a:lnTo>
                <a:lnTo>
                  <a:pt x="533400" y="50800"/>
                </a:lnTo>
                <a:lnTo>
                  <a:pt x="533400" y="25400"/>
                </a:lnTo>
                <a:close/>
              </a:path>
              <a:path w="4838700" h="76200">
                <a:moveTo>
                  <a:pt x="584200" y="25400"/>
                </a:moveTo>
                <a:lnTo>
                  <a:pt x="558800" y="25400"/>
                </a:lnTo>
                <a:lnTo>
                  <a:pt x="558800" y="50800"/>
                </a:lnTo>
                <a:lnTo>
                  <a:pt x="584200" y="50800"/>
                </a:lnTo>
                <a:lnTo>
                  <a:pt x="584200" y="25400"/>
                </a:lnTo>
                <a:close/>
              </a:path>
              <a:path w="4838700" h="76200">
                <a:moveTo>
                  <a:pt x="635000" y="25400"/>
                </a:moveTo>
                <a:lnTo>
                  <a:pt x="609600" y="25400"/>
                </a:lnTo>
                <a:lnTo>
                  <a:pt x="609600" y="50800"/>
                </a:lnTo>
                <a:lnTo>
                  <a:pt x="635000" y="50800"/>
                </a:lnTo>
                <a:lnTo>
                  <a:pt x="635000" y="25400"/>
                </a:lnTo>
                <a:close/>
              </a:path>
              <a:path w="4838700" h="76200">
                <a:moveTo>
                  <a:pt x="685800" y="25400"/>
                </a:moveTo>
                <a:lnTo>
                  <a:pt x="660400" y="25400"/>
                </a:lnTo>
                <a:lnTo>
                  <a:pt x="660400" y="50800"/>
                </a:lnTo>
                <a:lnTo>
                  <a:pt x="685800" y="50800"/>
                </a:lnTo>
                <a:lnTo>
                  <a:pt x="685800" y="25400"/>
                </a:lnTo>
                <a:close/>
              </a:path>
              <a:path w="4838700" h="76200">
                <a:moveTo>
                  <a:pt x="736600" y="25400"/>
                </a:moveTo>
                <a:lnTo>
                  <a:pt x="711200" y="25400"/>
                </a:lnTo>
                <a:lnTo>
                  <a:pt x="711200" y="50800"/>
                </a:lnTo>
                <a:lnTo>
                  <a:pt x="736600" y="50800"/>
                </a:lnTo>
                <a:lnTo>
                  <a:pt x="736600" y="25400"/>
                </a:lnTo>
                <a:close/>
              </a:path>
              <a:path w="4838700" h="76200">
                <a:moveTo>
                  <a:pt x="787400" y="25400"/>
                </a:moveTo>
                <a:lnTo>
                  <a:pt x="762000" y="25400"/>
                </a:lnTo>
                <a:lnTo>
                  <a:pt x="762000" y="50800"/>
                </a:lnTo>
                <a:lnTo>
                  <a:pt x="787400" y="50800"/>
                </a:lnTo>
                <a:lnTo>
                  <a:pt x="787400" y="25400"/>
                </a:lnTo>
                <a:close/>
              </a:path>
              <a:path w="4838700" h="76200">
                <a:moveTo>
                  <a:pt x="838200" y="25400"/>
                </a:moveTo>
                <a:lnTo>
                  <a:pt x="812800" y="25400"/>
                </a:lnTo>
                <a:lnTo>
                  <a:pt x="812800" y="50800"/>
                </a:lnTo>
                <a:lnTo>
                  <a:pt x="838200" y="50800"/>
                </a:lnTo>
                <a:lnTo>
                  <a:pt x="838200" y="25400"/>
                </a:lnTo>
                <a:close/>
              </a:path>
              <a:path w="4838700" h="76200">
                <a:moveTo>
                  <a:pt x="889000" y="25400"/>
                </a:moveTo>
                <a:lnTo>
                  <a:pt x="863600" y="25400"/>
                </a:lnTo>
                <a:lnTo>
                  <a:pt x="863600" y="50800"/>
                </a:lnTo>
                <a:lnTo>
                  <a:pt x="889000" y="50800"/>
                </a:lnTo>
                <a:lnTo>
                  <a:pt x="889000" y="25400"/>
                </a:lnTo>
                <a:close/>
              </a:path>
              <a:path w="4838700" h="76200">
                <a:moveTo>
                  <a:pt x="939800" y="25400"/>
                </a:moveTo>
                <a:lnTo>
                  <a:pt x="914400" y="25400"/>
                </a:lnTo>
                <a:lnTo>
                  <a:pt x="914400" y="50800"/>
                </a:lnTo>
                <a:lnTo>
                  <a:pt x="939800" y="50800"/>
                </a:lnTo>
                <a:lnTo>
                  <a:pt x="939800" y="25400"/>
                </a:lnTo>
                <a:close/>
              </a:path>
              <a:path w="4838700" h="76200">
                <a:moveTo>
                  <a:pt x="990600" y="25400"/>
                </a:moveTo>
                <a:lnTo>
                  <a:pt x="965200" y="25400"/>
                </a:lnTo>
                <a:lnTo>
                  <a:pt x="965200" y="50800"/>
                </a:lnTo>
                <a:lnTo>
                  <a:pt x="990600" y="50800"/>
                </a:lnTo>
                <a:lnTo>
                  <a:pt x="990600" y="25400"/>
                </a:lnTo>
                <a:close/>
              </a:path>
              <a:path w="4838700" h="76200">
                <a:moveTo>
                  <a:pt x="1041400" y="25400"/>
                </a:moveTo>
                <a:lnTo>
                  <a:pt x="1016000" y="25400"/>
                </a:lnTo>
                <a:lnTo>
                  <a:pt x="1016000" y="50800"/>
                </a:lnTo>
                <a:lnTo>
                  <a:pt x="1041400" y="50800"/>
                </a:lnTo>
                <a:lnTo>
                  <a:pt x="1041400" y="25400"/>
                </a:lnTo>
                <a:close/>
              </a:path>
              <a:path w="4838700" h="76200">
                <a:moveTo>
                  <a:pt x="1092200" y="25400"/>
                </a:moveTo>
                <a:lnTo>
                  <a:pt x="1066800" y="25400"/>
                </a:lnTo>
                <a:lnTo>
                  <a:pt x="1066800" y="50800"/>
                </a:lnTo>
                <a:lnTo>
                  <a:pt x="1092200" y="50800"/>
                </a:lnTo>
                <a:lnTo>
                  <a:pt x="1092200" y="25400"/>
                </a:lnTo>
                <a:close/>
              </a:path>
              <a:path w="4838700" h="76200">
                <a:moveTo>
                  <a:pt x="1143000" y="25400"/>
                </a:moveTo>
                <a:lnTo>
                  <a:pt x="1117600" y="25400"/>
                </a:lnTo>
                <a:lnTo>
                  <a:pt x="1117600" y="50800"/>
                </a:lnTo>
                <a:lnTo>
                  <a:pt x="1143000" y="50800"/>
                </a:lnTo>
                <a:lnTo>
                  <a:pt x="1143000" y="25400"/>
                </a:lnTo>
                <a:close/>
              </a:path>
              <a:path w="4838700" h="76200">
                <a:moveTo>
                  <a:pt x="1193800" y="25400"/>
                </a:moveTo>
                <a:lnTo>
                  <a:pt x="1168400" y="25400"/>
                </a:lnTo>
                <a:lnTo>
                  <a:pt x="1168400" y="50800"/>
                </a:lnTo>
                <a:lnTo>
                  <a:pt x="1193800" y="50800"/>
                </a:lnTo>
                <a:lnTo>
                  <a:pt x="1193800" y="25400"/>
                </a:lnTo>
                <a:close/>
              </a:path>
              <a:path w="4838700" h="76200">
                <a:moveTo>
                  <a:pt x="1244600" y="25400"/>
                </a:moveTo>
                <a:lnTo>
                  <a:pt x="1219200" y="25400"/>
                </a:lnTo>
                <a:lnTo>
                  <a:pt x="1219200" y="50800"/>
                </a:lnTo>
                <a:lnTo>
                  <a:pt x="1244600" y="50800"/>
                </a:lnTo>
                <a:lnTo>
                  <a:pt x="1244600" y="25400"/>
                </a:lnTo>
                <a:close/>
              </a:path>
              <a:path w="4838700" h="76200">
                <a:moveTo>
                  <a:pt x="1295400" y="25400"/>
                </a:moveTo>
                <a:lnTo>
                  <a:pt x="1270000" y="25400"/>
                </a:lnTo>
                <a:lnTo>
                  <a:pt x="1270000" y="50800"/>
                </a:lnTo>
                <a:lnTo>
                  <a:pt x="1295400" y="50800"/>
                </a:lnTo>
                <a:lnTo>
                  <a:pt x="1295400" y="25400"/>
                </a:lnTo>
                <a:close/>
              </a:path>
              <a:path w="4838700" h="76200">
                <a:moveTo>
                  <a:pt x="1346200" y="25400"/>
                </a:moveTo>
                <a:lnTo>
                  <a:pt x="1320800" y="25400"/>
                </a:lnTo>
                <a:lnTo>
                  <a:pt x="1320800" y="50800"/>
                </a:lnTo>
                <a:lnTo>
                  <a:pt x="1346200" y="50800"/>
                </a:lnTo>
                <a:lnTo>
                  <a:pt x="1346200" y="25400"/>
                </a:lnTo>
                <a:close/>
              </a:path>
              <a:path w="4838700" h="76200">
                <a:moveTo>
                  <a:pt x="1397000" y="25400"/>
                </a:moveTo>
                <a:lnTo>
                  <a:pt x="1371600" y="25400"/>
                </a:lnTo>
                <a:lnTo>
                  <a:pt x="1371600" y="50800"/>
                </a:lnTo>
                <a:lnTo>
                  <a:pt x="1397000" y="50800"/>
                </a:lnTo>
                <a:lnTo>
                  <a:pt x="1397000" y="25400"/>
                </a:lnTo>
                <a:close/>
              </a:path>
              <a:path w="4838700" h="76200">
                <a:moveTo>
                  <a:pt x="1447800" y="25400"/>
                </a:moveTo>
                <a:lnTo>
                  <a:pt x="1422400" y="25400"/>
                </a:lnTo>
                <a:lnTo>
                  <a:pt x="1422400" y="50800"/>
                </a:lnTo>
                <a:lnTo>
                  <a:pt x="1447800" y="50800"/>
                </a:lnTo>
                <a:lnTo>
                  <a:pt x="1447800" y="25400"/>
                </a:lnTo>
                <a:close/>
              </a:path>
              <a:path w="4838700" h="76200">
                <a:moveTo>
                  <a:pt x="1498600" y="25400"/>
                </a:moveTo>
                <a:lnTo>
                  <a:pt x="1473200" y="25400"/>
                </a:lnTo>
                <a:lnTo>
                  <a:pt x="1473200" y="50800"/>
                </a:lnTo>
                <a:lnTo>
                  <a:pt x="1498600" y="50800"/>
                </a:lnTo>
                <a:lnTo>
                  <a:pt x="1498600" y="25400"/>
                </a:lnTo>
                <a:close/>
              </a:path>
              <a:path w="4838700" h="76200">
                <a:moveTo>
                  <a:pt x="1549400" y="25400"/>
                </a:moveTo>
                <a:lnTo>
                  <a:pt x="1524000" y="25400"/>
                </a:lnTo>
                <a:lnTo>
                  <a:pt x="1524000" y="50800"/>
                </a:lnTo>
                <a:lnTo>
                  <a:pt x="1549400" y="50800"/>
                </a:lnTo>
                <a:lnTo>
                  <a:pt x="1549400" y="25400"/>
                </a:lnTo>
                <a:close/>
              </a:path>
              <a:path w="4838700" h="76200">
                <a:moveTo>
                  <a:pt x="1600200" y="25400"/>
                </a:moveTo>
                <a:lnTo>
                  <a:pt x="1574800" y="25400"/>
                </a:lnTo>
                <a:lnTo>
                  <a:pt x="1574800" y="50800"/>
                </a:lnTo>
                <a:lnTo>
                  <a:pt x="1600200" y="50800"/>
                </a:lnTo>
                <a:lnTo>
                  <a:pt x="1600200" y="25400"/>
                </a:lnTo>
                <a:close/>
              </a:path>
              <a:path w="4838700" h="76200">
                <a:moveTo>
                  <a:pt x="1651000" y="25400"/>
                </a:moveTo>
                <a:lnTo>
                  <a:pt x="1625600" y="25400"/>
                </a:lnTo>
                <a:lnTo>
                  <a:pt x="1625600" y="50800"/>
                </a:lnTo>
                <a:lnTo>
                  <a:pt x="1651000" y="50800"/>
                </a:lnTo>
                <a:lnTo>
                  <a:pt x="1651000" y="25400"/>
                </a:lnTo>
                <a:close/>
              </a:path>
              <a:path w="4838700" h="76200">
                <a:moveTo>
                  <a:pt x="1701800" y="25400"/>
                </a:moveTo>
                <a:lnTo>
                  <a:pt x="1676400" y="25400"/>
                </a:lnTo>
                <a:lnTo>
                  <a:pt x="1676400" y="50800"/>
                </a:lnTo>
                <a:lnTo>
                  <a:pt x="1701800" y="50800"/>
                </a:lnTo>
                <a:lnTo>
                  <a:pt x="1701800" y="25400"/>
                </a:lnTo>
                <a:close/>
              </a:path>
              <a:path w="4838700" h="76200">
                <a:moveTo>
                  <a:pt x="1752600" y="25400"/>
                </a:moveTo>
                <a:lnTo>
                  <a:pt x="1727200" y="25400"/>
                </a:lnTo>
                <a:lnTo>
                  <a:pt x="1727200" y="50800"/>
                </a:lnTo>
                <a:lnTo>
                  <a:pt x="1752600" y="50800"/>
                </a:lnTo>
                <a:lnTo>
                  <a:pt x="1752600" y="25400"/>
                </a:lnTo>
                <a:close/>
              </a:path>
              <a:path w="4838700" h="76200">
                <a:moveTo>
                  <a:pt x="1803400" y="25400"/>
                </a:moveTo>
                <a:lnTo>
                  <a:pt x="1778000" y="25400"/>
                </a:lnTo>
                <a:lnTo>
                  <a:pt x="1778000" y="50800"/>
                </a:lnTo>
                <a:lnTo>
                  <a:pt x="1803400" y="50800"/>
                </a:lnTo>
                <a:lnTo>
                  <a:pt x="1803400" y="25400"/>
                </a:lnTo>
                <a:close/>
              </a:path>
              <a:path w="4838700" h="76200">
                <a:moveTo>
                  <a:pt x="1854200" y="25400"/>
                </a:moveTo>
                <a:lnTo>
                  <a:pt x="1828800" y="25400"/>
                </a:lnTo>
                <a:lnTo>
                  <a:pt x="1828800" y="50800"/>
                </a:lnTo>
                <a:lnTo>
                  <a:pt x="1854200" y="50800"/>
                </a:lnTo>
                <a:lnTo>
                  <a:pt x="1854200" y="25400"/>
                </a:lnTo>
                <a:close/>
              </a:path>
              <a:path w="4838700" h="76200">
                <a:moveTo>
                  <a:pt x="1905000" y="25400"/>
                </a:moveTo>
                <a:lnTo>
                  <a:pt x="1879600" y="25400"/>
                </a:lnTo>
                <a:lnTo>
                  <a:pt x="1879600" y="50800"/>
                </a:lnTo>
                <a:lnTo>
                  <a:pt x="1905000" y="50800"/>
                </a:lnTo>
                <a:lnTo>
                  <a:pt x="1905000" y="25400"/>
                </a:lnTo>
                <a:close/>
              </a:path>
              <a:path w="4838700" h="76200">
                <a:moveTo>
                  <a:pt x="1955800" y="25400"/>
                </a:moveTo>
                <a:lnTo>
                  <a:pt x="1930400" y="25400"/>
                </a:lnTo>
                <a:lnTo>
                  <a:pt x="1930400" y="50800"/>
                </a:lnTo>
                <a:lnTo>
                  <a:pt x="1955800" y="50800"/>
                </a:lnTo>
                <a:lnTo>
                  <a:pt x="1955800" y="25400"/>
                </a:lnTo>
                <a:close/>
              </a:path>
              <a:path w="4838700" h="76200">
                <a:moveTo>
                  <a:pt x="2006600" y="25400"/>
                </a:moveTo>
                <a:lnTo>
                  <a:pt x="1981200" y="25400"/>
                </a:lnTo>
                <a:lnTo>
                  <a:pt x="1981200" y="50800"/>
                </a:lnTo>
                <a:lnTo>
                  <a:pt x="2006600" y="50800"/>
                </a:lnTo>
                <a:lnTo>
                  <a:pt x="2006600" y="25400"/>
                </a:lnTo>
                <a:close/>
              </a:path>
              <a:path w="4838700" h="76200">
                <a:moveTo>
                  <a:pt x="2057400" y="25400"/>
                </a:moveTo>
                <a:lnTo>
                  <a:pt x="2032000" y="25400"/>
                </a:lnTo>
                <a:lnTo>
                  <a:pt x="2032000" y="50800"/>
                </a:lnTo>
                <a:lnTo>
                  <a:pt x="2057400" y="50800"/>
                </a:lnTo>
                <a:lnTo>
                  <a:pt x="2057400" y="25400"/>
                </a:lnTo>
                <a:close/>
              </a:path>
              <a:path w="4838700" h="76200">
                <a:moveTo>
                  <a:pt x="2108200" y="25400"/>
                </a:moveTo>
                <a:lnTo>
                  <a:pt x="2082800" y="25400"/>
                </a:lnTo>
                <a:lnTo>
                  <a:pt x="2082800" y="50800"/>
                </a:lnTo>
                <a:lnTo>
                  <a:pt x="2108200" y="50800"/>
                </a:lnTo>
                <a:lnTo>
                  <a:pt x="2108200" y="25400"/>
                </a:lnTo>
                <a:close/>
              </a:path>
              <a:path w="4838700" h="76200">
                <a:moveTo>
                  <a:pt x="2159000" y="25400"/>
                </a:moveTo>
                <a:lnTo>
                  <a:pt x="2133600" y="25400"/>
                </a:lnTo>
                <a:lnTo>
                  <a:pt x="2133600" y="50800"/>
                </a:lnTo>
                <a:lnTo>
                  <a:pt x="2159000" y="50800"/>
                </a:lnTo>
                <a:lnTo>
                  <a:pt x="2159000" y="25400"/>
                </a:lnTo>
                <a:close/>
              </a:path>
              <a:path w="4838700" h="76200">
                <a:moveTo>
                  <a:pt x="2209800" y="25400"/>
                </a:moveTo>
                <a:lnTo>
                  <a:pt x="2184400" y="25400"/>
                </a:lnTo>
                <a:lnTo>
                  <a:pt x="2184400" y="50800"/>
                </a:lnTo>
                <a:lnTo>
                  <a:pt x="2209800" y="50800"/>
                </a:lnTo>
                <a:lnTo>
                  <a:pt x="2209800" y="25400"/>
                </a:lnTo>
                <a:close/>
              </a:path>
              <a:path w="4838700" h="76200">
                <a:moveTo>
                  <a:pt x="2260600" y="25400"/>
                </a:moveTo>
                <a:lnTo>
                  <a:pt x="2235200" y="25400"/>
                </a:lnTo>
                <a:lnTo>
                  <a:pt x="2235200" y="50800"/>
                </a:lnTo>
                <a:lnTo>
                  <a:pt x="2260600" y="50800"/>
                </a:lnTo>
                <a:lnTo>
                  <a:pt x="2260600" y="25400"/>
                </a:lnTo>
                <a:close/>
              </a:path>
              <a:path w="4838700" h="76200">
                <a:moveTo>
                  <a:pt x="2311400" y="25400"/>
                </a:moveTo>
                <a:lnTo>
                  <a:pt x="2286000" y="25400"/>
                </a:lnTo>
                <a:lnTo>
                  <a:pt x="2286000" y="50800"/>
                </a:lnTo>
                <a:lnTo>
                  <a:pt x="2311400" y="50800"/>
                </a:lnTo>
                <a:lnTo>
                  <a:pt x="2311400" y="25400"/>
                </a:lnTo>
                <a:close/>
              </a:path>
              <a:path w="4838700" h="76200">
                <a:moveTo>
                  <a:pt x="2362200" y="25400"/>
                </a:moveTo>
                <a:lnTo>
                  <a:pt x="2336800" y="25400"/>
                </a:lnTo>
                <a:lnTo>
                  <a:pt x="2336800" y="50800"/>
                </a:lnTo>
                <a:lnTo>
                  <a:pt x="2362200" y="50800"/>
                </a:lnTo>
                <a:lnTo>
                  <a:pt x="2362200" y="25400"/>
                </a:lnTo>
                <a:close/>
              </a:path>
              <a:path w="4838700" h="76200">
                <a:moveTo>
                  <a:pt x="2413000" y="25400"/>
                </a:moveTo>
                <a:lnTo>
                  <a:pt x="2387600" y="25400"/>
                </a:lnTo>
                <a:lnTo>
                  <a:pt x="2387600" y="50800"/>
                </a:lnTo>
                <a:lnTo>
                  <a:pt x="2413000" y="50800"/>
                </a:lnTo>
                <a:lnTo>
                  <a:pt x="2413000" y="25400"/>
                </a:lnTo>
                <a:close/>
              </a:path>
              <a:path w="4838700" h="76200">
                <a:moveTo>
                  <a:pt x="2463800" y="25400"/>
                </a:moveTo>
                <a:lnTo>
                  <a:pt x="2438400" y="25400"/>
                </a:lnTo>
                <a:lnTo>
                  <a:pt x="2438400" y="50800"/>
                </a:lnTo>
                <a:lnTo>
                  <a:pt x="2463800" y="50800"/>
                </a:lnTo>
                <a:lnTo>
                  <a:pt x="2463800" y="25400"/>
                </a:lnTo>
                <a:close/>
              </a:path>
              <a:path w="4838700" h="76200">
                <a:moveTo>
                  <a:pt x="2514600" y="25400"/>
                </a:moveTo>
                <a:lnTo>
                  <a:pt x="2489200" y="25400"/>
                </a:lnTo>
                <a:lnTo>
                  <a:pt x="2489200" y="50800"/>
                </a:lnTo>
                <a:lnTo>
                  <a:pt x="2514600" y="50800"/>
                </a:lnTo>
                <a:lnTo>
                  <a:pt x="2514600" y="25400"/>
                </a:lnTo>
                <a:close/>
              </a:path>
              <a:path w="4838700" h="76200">
                <a:moveTo>
                  <a:pt x="2565400" y="25400"/>
                </a:moveTo>
                <a:lnTo>
                  <a:pt x="2540000" y="25400"/>
                </a:lnTo>
                <a:lnTo>
                  <a:pt x="2540000" y="50800"/>
                </a:lnTo>
                <a:lnTo>
                  <a:pt x="2565400" y="50800"/>
                </a:lnTo>
                <a:lnTo>
                  <a:pt x="2565400" y="25400"/>
                </a:lnTo>
                <a:close/>
              </a:path>
              <a:path w="4838700" h="76200">
                <a:moveTo>
                  <a:pt x="2616200" y="25400"/>
                </a:moveTo>
                <a:lnTo>
                  <a:pt x="2590800" y="25400"/>
                </a:lnTo>
                <a:lnTo>
                  <a:pt x="2590800" y="50800"/>
                </a:lnTo>
                <a:lnTo>
                  <a:pt x="2616200" y="50800"/>
                </a:lnTo>
                <a:lnTo>
                  <a:pt x="2616200" y="25400"/>
                </a:lnTo>
                <a:close/>
              </a:path>
              <a:path w="4838700" h="76200">
                <a:moveTo>
                  <a:pt x="2667000" y="25400"/>
                </a:moveTo>
                <a:lnTo>
                  <a:pt x="2641600" y="25400"/>
                </a:lnTo>
                <a:lnTo>
                  <a:pt x="2641600" y="50800"/>
                </a:lnTo>
                <a:lnTo>
                  <a:pt x="2667000" y="50800"/>
                </a:lnTo>
                <a:lnTo>
                  <a:pt x="2667000" y="25400"/>
                </a:lnTo>
                <a:close/>
              </a:path>
              <a:path w="4838700" h="76200">
                <a:moveTo>
                  <a:pt x="2717800" y="25400"/>
                </a:moveTo>
                <a:lnTo>
                  <a:pt x="2692400" y="25400"/>
                </a:lnTo>
                <a:lnTo>
                  <a:pt x="2692400" y="50800"/>
                </a:lnTo>
                <a:lnTo>
                  <a:pt x="2717800" y="50800"/>
                </a:lnTo>
                <a:lnTo>
                  <a:pt x="2717800" y="25400"/>
                </a:lnTo>
                <a:close/>
              </a:path>
              <a:path w="4838700" h="76200">
                <a:moveTo>
                  <a:pt x="2768600" y="25400"/>
                </a:moveTo>
                <a:lnTo>
                  <a:pt x="2743200" y="25400"/>
                </a:lnTo>
                <a:lnTo>
                  <a:pt x="2743200" y="50800"/>
                </a:lnTo>
                <a:lnTo>
                  <a:pt x="2768600" y="50800"/>
                </a:lnTo>
                <a:lnTo>
                  <a:pt x="2768600" y="25400"/>
                </a:lnTo>
                <a:close/>
              </a:path>
              <a:path w="4838700" h="76200">
                <a:moveTo>
                  <a:pt x="2819400" y="25400"/>
                </a:moveTo>
                <a:lnTo>
                  <a:pt x="2794000" y="25400"/>
                </a:lnTo>
                <a:lnTo>
                  <a:pt x="2794000" y="50800"/>
                </a:lnTo>
                <a:lnTo>
                  <a:pt x="2819400" y="50800"/>
                </a:lnTo>
                <a:lnTo>
                  <a:pt x="2819400" y="25400"/>
                </a:lnTo>
                <a:close/>
              </a:path>
              <a:path w="4838700" h="76200">
                <a:moveTo>
                  <a:pt x="2870200" y="25400"/>
                </a:moveTo>
                <a:lnTo>
                  <a:pt x="2844800" y="25400"/>
                </a:lnTo>
                <a:lnTo>
                  <a:pt x="2844800" y="50800"/>
                </a:lnTo>
                <a:lnTo>
                  <a:pt x="2870200" y="50800"/>
                </a:lnTo>
                <a:lnTo>
                  <a:pt x="2870200" y="25400"/>
                </a:lnTo>
                <a:close/>
              </a:path>
              <a:path w="4838700" h="76200">
                <a:moveTo>
                  <a:pt x="2921000" y="25400"/>
                </a:moveTo>
                <a:lnTo>
                  <a:pt x="2895600" y="25400"/>
                </a:lnTo>
                <a:lnTo>
                  <a:pt x="2895600" y="50800"/>
                </a:lnTo>
                <a:lnTo>
                  <a:pt x="2921000" y="50800"/>
                </a:lnTo>
                <a:lnTo>
                  <a:pt x="2921000" y="25400"/>
                </a:lnTo>
                <a:close/>
              </a:path>
              <a:path w="4838700" h="76200">
                <a:moveTo>
                  <a:pt x="2971800" y="25400"/>
                </a:moveTo>
                <a:lnTo>
                  <a:pt x="2946400" y="25400"/>
                </a:lnTo>
                <a:lnTo>
                  <a:pt x="2946400" y="50800"/>
                </a:lnTo>
                <a:lnTo>
                  <a:pt x="2971800" y="50800"/>
                </a:lnTo>
                <a:lnTo>
                  <a:pt x="2971800" y="25400"/>
                </a:lnTo>
                <a:close/>
              </a:path>
              <a:path w="4838700" h="76200">
                <a:moveTo>
                  <a:pt x="3022600" y="25400"/>
                </a:moveTo>
                <a:lnTo>
                  <a:pt x="2997200" y="25400"/>
                </a:lnTo>
                <a:lnTo>
                  <a:pt x="2997200" y="50800"/>
                </a:lnTo>
                <a:lnTo>
                  <a:pt x="3022600" y="50800"/>
                </a:lnTo>
                <a:lnTo>
                  <a:pt x="3022600" y="25400"/>
                </a:lnTo>
                <a:close/>
              </a:path>
              <a:path w="4838700" h="76200">
                <a:moveTo>
                  <a:pt x="3073400" y="25400"/>
                </a:moveTo>
                <a:lnTo>
                  <a:pt x="3048000" y="25400"/>
                </a:lnTo>
                <a:lnTo>
                  <a:pt x="3048000" y="50800"/>
                </a:lnTo>
                <a:lnTo>
                  <a:pt x="3073400" y="50800"/>
                </a:lnTo>
                <a:lnTo>
                  <a:pt x="3073400" y="25400"/>
                </a:lnTo>
                <a:close/>
              </a:path>
              <a:path w="4838700" h="76200">
                <a:moveTo>
                  <a:pt x="3124200" y="25400"/>
                </a:moveTo>
                <a:lnTo>
                  <a:pt x="3098800" y="25400"/>
                </a:lnTo>
                <a:lnTo>
                  <a:pt x="3098800" y="50800"/>
                </a:lnTo>
                <a:lnTo>
                  <a:pt x="3124200" y="50800"/>
                </a:lnTo>
                <a:lnTo>
                  <a:pt x="3124200" y="25400"/>
                </a:lnTo>
                <a:close/>
              </a:path>
              <a:path w="4838700" h="76200">
                <a:moveTo>
                  <a:pt x="3175000" y="25400"/>
                </a:moveTo>
                <a:lnTo>
                  <a:pt x="3149600" y="25400"/>
                </a:lnTo>
                <a:lnTo>
                  <a:pt x="3149600" y="50800"/>
                </a:lnTo>
                <a:lnTo>
                  <a:pt x="3175000" y="50800"/>
                </a:lnTo>
                <a:lnTo>
                  <a:pt x="3175000" y="25400"/>
                </a:lnTo>
                <a:close/>
              </a:path>
              <a:path w="4838700" h="76200">
                <a:moveTo>
                  <a:pt x="3225800" y="25400"/>
                </a:moveTo>
                <a:lnTo>
                  <a:pt x="3200400" y="25400"/>
                </a:lnTo>
                <a:lnTo>
                  <a:pt x="3200400" y="50800"/>
                </a:lnTo>
                <a:lnTo>
                  <a:pt x="3225800" y="50800"/>
                </a:lnTo>
                <a:lnTo>
                  <a:pt x="3225800" y="25400"/>
                </a:lnTo>
                <a:close/>
              </a:path>
              <a:path w="4838700" h="76200">
                <a:moveTo>
                  <a:pt x="3276600" y="25400"/>
                </a:moveTo>
                <a:lnTo>
                  <a:pt x="3251200" y="25400"/>
                </a:lnTo>
                <a:lnTo>
                  <a:pt x="3251200" y="50800"/>
                </a:lnTo>
                <a:lnTo>
                  <a:pt x="3276600" y="50800"/>
                </a:lnTo>
                <a:lnTo>
                  <a:pt x="3276600" y="25400"/>
                </a:lnTo>
                <a:close/>
              </a:path>
              <a:path w="4838700" h="76200">
                <a:moveTo>
                  <a:pt x="3327400" y="25400"/>
                </a:moveTo>
                <a:lnTo>
                  <a:pt x="3302000" y="25400"/>
                </a:lnTo>
                <a:lnTo>
                  <a:pt x="3302000" y="50800"/>
                </a:lnTo>
                <a:lnTo>
                  <a:pt x="3327400" y="50800"/>
                </a:lnTo>
                <a:lnTo>
                  <a:pt x="3327400" y="25400"/>
                </a:lnTo>
                <a:close/>
              </a:path>
              <a:path w="4838700" h="76200">
                <a:moveTo>
                  <a:pt x="3378200" y="25400"/>
                </a:moveTo>
                <a:lnTo>
                  <a:pt x="3352800" y="25400"/>
                </a:lnTo>
                <a:lnTo>
                  <a:pt x="3352800" y="50800"/>
                </a:lnTo>
                <a:lnTo>
                  <a:pt x="3378200" y="50800"/>
                </a:lnTo>
                <a:lnTo>
                  <a:pt x="3378200" y="25400"/>
                </a:lnTo>
                <a:close/>
              </a:path>
              <a:path w="4838700" h="76200">
                <a:moveTo>
                  <a:pt x="3429000" y="25400"/>
                </a:moveTo>
                <a:lnTo>
                  <a:pt x="3403600" y="25400"/>
                </a:lnTo>
                <a:lnTo>
                  <a:pt x="3403600" y="50800"/>
                </a:lnTo>
                <a:lnTo>
                  <a:pt x="3429000" y="50800"/>
                </a:lnTo>
                <a:lnTo>
                  <a:pt x="3429000" y="25400"/>
                </a:lnTo>
                <a:close/>
              </a:path>
              <a:path w="4838700" h="76200">
                <a:moveTo>
                  <a:pt x="3479800" y="25400"/>
                </a:moveTo>
                <a:lnTo>
                  <a:pt x="3454400" y="25400"/>
                </a:lnTo>
                <a:lnTo>
                  <a:pt x="3454400" y="50800"/>
                </a:lnTo>
                <a:lnTo>
                  <a:pt x="3479800" y="50800"/>
                </a:lnTo>
                <a:lnTo>
                  <a:pt x="3479800" y="25400"/>
                </a:lnTo>
                <a:close/>
              </a:path>
              <a:path w="4838700" h="76200">
                <a:moveTo>
                  <a:pt x="3530600" y="25400"/>
                </a:moveTo>
                <a:lnTo>
                  <a:pt x="3505200" y="25400"/>
                </a:lnTo>
                <a:lnTo>
                  <a:pt x="3505200" y="50800"/>
                </a:lnTo>
                <a:lnTo>
                  <a:pt x="3530600" y="50800"/>
                </a:lnTo>
                <a:lnTo>
                  <a:pt x="3530600" y="25400"/>
                </a:lnTo>
                <a:close/>
              </a:path>
              <a:path w="4838700" h="76200">
                <a:moveTo>
                  <a:pt x="3581400" y="25400"/>
                </a:moveTo>
                <a:lnTo>
                  <a:pt x="3556000" y="25400"/>
                </a:lnTo>
                <a:lnTo>
                  <a:pt x="3556000" y="50800"/>
                </a:lnTo>
                <a:lnTo>
                  <a:pt x="3581400" y="50800"/>
                </a:lnTo>
                <a:lnTo>
                  <a:pt x="3581400" y="25400"/>
                </a:lnTo>
                <a:close/>
              </a:path>
              <a:path w="4838700" h="76200">
                <a:moveTo>
                  <a:pt x="3632200" y="25400"/>
                </a:moveTo>
                <a:lnTo>
                  <a:pt x="3606800" y="25400"/>
                </a:lnTo>
                <a:lnTo>
                  <a:pt x="3606800" y="50800"/>
                </a:lnTo>
                <a:lnTo>
                  <a:pt x="3632200" y="50800"/>
                </a:lnTo>
                <a:lnTo>
                  <a:pt x="3632200" y="25400"/>
                </a:lnTo>
                <a:close/>
              </a:path>
              <a:path w="4838700" h="76200">
                <a:moveTo>
                  <a:pt x="3683000" y="25400"/>
                </a:moveTo>
                <a:lnTo>
                  <a:pt x="3657600" y="25400"/>
                </a:lnTo>
                <a:lnTo>
                  <a:pt x="3657600" y="50800"/>
                </a:lnTo>
                <a:lnTo>
                  <a:pt x="3683000" y="50800"/>
                </a:lnTo>
                <a:lnTo>
                  <a:pt x="3683000" y="25400"/>
                </a:lnTo>
                <a:close/>
              </a:path>
              <a:path w="4838700" h="76200">
                <a:moveTo>
                  <a:pt x="3733800" y="25400"/>
                </a:moveTo>
                <a:lnTo>
                  <a:pt x="3708400" y="25400"/>
                </a:lnTo>
                <a:lnTo>
                  <a:pt x="3708400" y="50800"/>
                </a:lnTo>
                <a:lnTo>
                  <a:pt x="3733800" y="50800"/>
                </a:lnTo>
                <a:lnTo>
                  <a:pt x="3733800" y="25400"/>
                </a:lnTo>
                <a:close/>
              </a:path>
              <a:path w="4838700" h="76200">
                <a:moveTo>
                  <a:pt x="3784600" y="25400"/>
                </a:moveTo>
                <a:lnTo>
                  <a:pt x="3759200" y="25400"/>
                </a:lnTo>
                <a:lnTo>
                  <a:pt x="3759200" y="50800"/>
                </a:lnTo>
                <a:lnTo>
                  <a:pt x="3784600" y="50800"/>
                </a:lnTo>
                <a:lnTo>
                  <a:pt x="3784600" y="25400"/>
                </a:lnTo>
                <a:close/>
              </a:path>
              <a:path w="4838700" h="76200">
                <a:moveTo>
                  <a:pt x="3835400" y="25400"/>
                </a:moveTo>
                <a:lnTo>
                  <a:pt x="3810000" y="25400"/>
                </a:lnTo>
                <a:lnTo>
                  <a:pt x="3810000" y="50800"/>
                </a:lnTo>
                <a:lnTo>
                  <a:pt x="3835400" y="50800"/>
                </a:lnTo>
                <a:lnTo>
                  <a:pt x="3835400" y="25400"/>
                </a:lnTo>
                <a:close/>
              </a:path>
              <a:path w="4838700" h="76200">
                <a:moveTo>
                  <a:pt x="3886200" y="25400"/>
                </a:moveTo>
                <a:lnTo>
                  <a:pt x="3860800" y="25400"/>
                </a:lnTo>
                <a:lnTo>
                  <a:pt x="3860800" y="50800"/>
                </a:lnTo>
                <a:lnTo>
                  <a:pt x="3886200" y="50800"/>
                </a:lnTo>
                <a:lnTo>
                  <a:pt x="3886200" y="25400"/>
                </a:lnTo>
                <a:close/>
              </a:path>
              <a:path w="4838700" h="76200">
                <a:moveTo>
                  <a:pt x="3937000" y="25400"/>
                </a:moveTo>
                <a:lnTo>
                  <a:pt x="3911600" y="25400"/>
                </a:lnTo>
                <a:lnTo>
                  <a:pt x="3911600" y="50800"/>
                </a:lnTo>
                <a:lnTo>
                  <a:pt x="3937000" y="50800"/>
                </a:lnTo>
                <a:lnTo>
                  <a:pt x="3937000" y="25400"/>
                </a:lnTo>
                <a:close/>
              </a:path>
              <a:path w="4838700" h="76200">
                <a:moveTo>
                  <a:pt x="3987800" y="25400"/>
                </a:moveTo>
                <a:lnTo>
                  <a:pt x="3962400" y="25400"/>
                </a:lnTo>
                <a:lnTo>
                  <a:pt x="3962400" y="50800"/>
                </a:lnTo>
                <a:lnTo>
                  <a:pt x="3987800" y="50800"/>
                </a:lnTo>
                <a:lnTo>
                  <a:pt x="3987800" y="25400"/>
                </a:lnTo>
                <a:close/>
              </a:path>
              <a:path w="4838700" h="76200">
                <a:moveTo>
                  <a:pt x="4038600" y="25400"/>
                </a:moveTo>
                <a:lnTo>
                  <a:pt x="4013200" y="25400"/>
                </a:lnTo>
                <a:lnTo>
                  <a:pt x="4013200" y="50800"/>
                </a:lnTo>
                <a:lnTo>
                  <a:pt x="4038600" y="50800"/>
                </a:lnTo>
                <a:lnTo>
                  <a:pt x="4038600" y="25400"/>
                </a:lnTo>
                <a:close/>
              </a:path>
              <a:path w="4838700" h="76200">
                <a:moveTo>
                  <a:pt x="4089400" y="25400"/>
                </a:moveTo>
                <a:lnTo>
                  <a:pt x="4064000" y="25400"/>
                </a:lnTo>
                <a:lnTo>
                  <a:pt x="4064000" y="50800"/>
                </a:lnTo>
                <a:lnTo>
                  <a:pt x="4089400" y="50800"/>
                </a:lnTo>
                <a:lnTo>
                  <a:pt x="4089400" y="25400"/>
                </a:lnTo>
                <a:close/>
              </a:path>
              <a:path w="4838700" h="76200">
                <a:moveTo>
                  <a:pt x="4140200" y="25400"/>
                </a:moveTo>
                <a:lnTo>
                  <a:pt x="4114800" y="25400"/>
                </a:lnTo>
                <a:lnTo>
                  <a:pt x="4114800" y="50800"/>
                </a:lnTo>
                <a:lnTo>
                  <a:pt x="4140200" y="50800"/>
                </a:lnTo>
                <a:lnTo>
                  <a:pt x="4140200" y="25400"/>
                </a:lnTo>
                <a:close/>
              </a:path>
              <a:path w="4838700" h="76200">
                <a:moveTo>
                  <a:pt x="4191000" y="25400"/>
                </a:moveTo>
                <a:lnTo>
                  <a:pt x="4165600" y="25400"/>
                </a:lnTo>
                <a:lnTo>
                  <a:pt x="4165600" y="50800"/>
                </a:lnTo>
                <a:lnTo>
                  <a:pt x="4191000" y="50800"/>
                </a:lnTo>
                <a:lnTo>
                  <a:pt x="4191000" y="25400"/>
                </a:lnTo>
                <a:close/>
              </a:path>
              <a:path w="4838700" h="76200">
                <a:moveTo>
                  <a:pt x="4241800" y="25400"/>
                </a:moveTo>
                <a:lnTo>
                  <a:pt x="4216400" y="25400"/>
                </a:lnTo>
                <a:lnTo>
                  <a:pt x="4216400" y="50800"/>
                </a:lnTo>
                <a:lnTo>
                  <a:pt x="4241800" y="50800"/>
                </a:lnTo>
                <a:lnTo>
                  <a:pt x="4241800" y="25400"/>
                </a:lnTo>
                <a:close/>
              </a:path>
              <a:path w="4838700" h="76200">
                <a:moveTo>
                  <a:pt x="4292600" y="25400"/>
                </a:moveTo>
                <a:lnTo>
                  <a:pt x="4267200" y="25400"/>
                </a:lnTo>
                <a:lnTo>
                  <a:pt x="4267200" y="50800"/>
                </a:lnTo>
                <a:lnTo>
                  <a:pt x="4292600" y="50800"/>
                </a:lnTo>
                <a:lnTo>
                  <a:pt x="4292600" y="25400"/>
                </a:lnTo>
                <a:close/>
              </a:path>
              <a:path w="4838700" h="76200">
                <a:moveTo>
                  <a:pt x="4343400" y="25400"/>
                </a:moveTo>
                <a:lnTo>
                  <a:pt x="4318000" y="25400"/>
                </a:lnTo>
                <a:lnTo>
                  <a:pt x="4318000" y="50800"/>
                </a:lnTo>
                <a:lnTo>
                  <a:pt x="4343400" y="50800"/>
                </a:lnTo>
                <a:lnTo>
                  <a:pt x="4343400" y="25400"/>
                </a:lnTo>
                <a:close/>
              </a:path>
              <a:path w="4838700" h="76200">
                <a:moveTo>
                  <a:pt x="4394200" y="25400"/>
                </a:moveTo>
                <a:lnTo>
                  <a:pt x="4368800" y="25400"/>
                </a:lnTo>
                <a:lnTo>
                  <a:pt x="4368800" y="50800"/>
                </a:lnTo>
                <a:lnTo>
                  <a:pt x="4394200" y="50800"/>
                </a:lnTo>
                <a:lnTo>
                  <a:pt x="4394200" y="25400"/>
                </a:lnTo>
                <a:close/>
              </a:path>
              <a:path w="4838700" h="76200">
                <a:moveTo>
                  <a:pt x="4445000" y="25400"/>
                </a:moveTo>
                <a:lnTo>
                  <a:pt x="4419600" y="25400"/>
                </a:lnTo>
                <a:lnTo>
                  <a:pt x="4419600" y="50800"/>
                </a:lnTo>
                <a:lnTo>
                  <a:pt x="4445000" y="50800"/>
                </a:lnTo>
                <a:lnTo>
                  <a:pt x="4445000" y="25400"/>
                </a:lnTo>
                <a:close/>
              </a:path>
              <a:path w="4838700" h="76200">
                <a:moveTo>
                  <a:pt x="4495800" y="25400"/>
                </a:moveTo>
                <a:lnTo>
                  <a:pt x="4470400" y="25400"/>
                </a:lnTo>
                <a:lnTo>
                  <a:pt x="4470400" y="50800"/>
                </a:lnTo>
                <a:lnTo>
                  <a:pt x="4495800" y="50800"/>
                </a:lnTo>
                <a:lnTo>
                  <a:pt x="4495800" y="25400"/>
                </a:lnTo>
                <a:close/>
              </a:path>
              <a:path w="4838700" h="76200">
                <a:moveTo>
                  <a:pt x="4546600" y="25400"/>
                </a:moveTo>
                <a:lnTo>
                  <a:pt x="4521200" y="25400"/>
                </a:lnTo>
                <a:lnTo>
                  <a:pt x="4521200" y="50800"/>
                </a:lnTo>
                <a:lnTo>
                  <a:pt x="4546600" y="50800"/>
                </a:lnTo>
                <a:lnTo>
                  <a:pt x="4546600" y="25400"/>
                </a:lnTo>
                <a:close/>
              </a:path>
              <a:path w="4838700" h="76200">
                <a:moveTo>
                  <a:pt x="4597400" y="25400"/>
                </a:moveTo>
                <a:lnTo>
                  <a:pt x="4572000" y="25400"/>
                </a:lnTo>
                <a:lnTo>
                  <a:pt x="4572000" y="50800"/>
                </a:lnTo>
                <a:lnTo>
                  <a:pt x="4597400" y="50800"/>
                </a:lnTo>
                <a:lnTo>
                  <a:pt x="4597400" y="25400"/>
                </a:lnTo>
                <a:close/>
              </a:path>
              <a:path w="4838700" h="76200">
                <a:moveTo>
                  <a:pt x="4648200" y="25400"/>
                </a:moveTo>
                <a:lnTo>
                  <a:pt x="4622800" y="25400"/>
                </a:lnTo>
                <a:lnTo>
                  <a:pt x="4622800" y="50800"/>
                </a:lnTo>
                <a:lnTo>
                  <a:pt x="4648200" y="50800"/>
                </a:lnTo>
                <a:lnTo>
                  <a:pt x="4648200" y="25400"/>
                </a:lnTo>
                <a:close/>
              </a:path>
              <a:path w="4838700" h="76200">
                <a:moveTo>
                  <a:pt x="4699000" y="25400"/>
                </a:moveTo>
                <a:lnTo>
                  <a:pt x="4673600" y="25400"/>
                </a:lnTo>
                <a:lnTo>
                  <a:pt x="4673600" y="50800"/>
                </a:lnTo>
                <a:lnTo>
                  <a:pt x="4699000" y="50800"/>
                </a:lnTo>
                <a:lnTo>
                  <a:pt x="4699000" y="25400"/>
                </a:lnTo>
                <a:close/>
              </a:path>
              <a:path w="4838700" h="76200">
                <a:moveTo>
                  <a:pt x="4749800" y="25400"/>
                </a:moveTo>
                <a:lnTo>
                  <a:pt x="4724400" y="25400"/>
                </a:lnTo>
                <a:lnTo>
                  <a:pt x="4724400" y="50800"/>
                </a:lnTo>
                <a:lnTo>
                  <a:pt x="4749800" y="50800"/>
                </a:lnTo>
                <a:lnTo>
                  <a:pt x="4749800" y="25400"/>
                </a:lnTo>
                <a:close/>
              </a:path>
            </a:pathLst>
          </a:custGeom>
          <a:solidFill>
            <a:srgbClr val="5E5E5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3526535" y="2993135"/>
            <a:ext cx="257810" cy="257810"/>
            <a:chOff x="3526535" y="2993135"/>
            <a:chExt cx="257810" cy="257810"/>
          </a:xfrm>
        </p:grpSpPr>
        <p:sp>
          <p:nvSpPr>
            <p:cNvPr id="12" name="object 12"/>
            <p:cNvSpPr/>
            <p:nvPr/>
          </p:nvSpPr>
          <p:spPr>
            <a:xfrm>
              <a:off x="3526535" y="2993135"/>
              <a:ext cx="128270" cy="257810"/>
            </a:xfrm>
            <a:custGeom>
              <a:avLst/>
              <a:gdLst/>
              <a:ahLst/>
              <a:cxnLst/>
              <a:rect l="l" t="t" r="r" b="b"/>
              <a:pathLst>
                <a:path w="128270" h="257810">
                  <a:moveTo>
                    <a:pt x="128015" y="0"/>
                  </a:moveTo>
                  <a:lnTo>
                    <a:pt x="0" y="128015"/>
                  </a:lnTo>
                  <a:lnTo>
                    <a:pt x="128015" y="257555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54551" y="2993135"/>
              <a:ext cx="129539" cy="257810"/>
            </a:xfrm>
            <a:custGeom>
              <a:avLst/>
              <a:gdLst/>
              <a:ahLst/>
              <a:cxnLst/>
              <a:rect l="l" t="t" r="r" b="b"/>
              <a:pathLst>
                <a:path w="129539" h="257810">
                  <a:moveTo>
                    <a:pt x="0" y="0"/>
                  </a:moveTo>
                  <a:lnTo>
                    <a:pt x="0" y="257555"/>
                  </a:lnTo>
                  <a:lnTo>
                    <a:pt x="129539" y="1280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944302" y="2724150"/>
            <a:ext cx="390429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-60" dirty="0">
                <a:latin typeface="Arial"/>
                <a:cs typeface="Arial"/>
              </a:rPr>
              <a:t>7</a:t>
            </a:r>
            <a:r>
              <a:rPr sz="2400" spc="-10" dirty="0"/>
              <a:t>、</a:t>
            </a:r>
            <a:r>
              <a:rPr lang="en-US" altLang="zh-CN" sz="2400" spc="-10" dirty="0">
                <a:solidFill>
                  <a:schemeClr val="tx1"/>
                </a:solidFill>
                <a:latin typeface="Droid Sans Fallback"/>
                <a:ea typeface="+mj-ea"/>
              </a:rPr>
              <a:t> </a:t>
            </a:r>
            <a:r>
              <a:rPr lang="zh-CN" altLang="en-US" sz="2400" spc="-10" dirty="0">
                <a:solidFill>
                  <a:schemeClr val="tx1"/>
                </a:solidFill>
                <a:latin typeface="Droid Sans Fallback"/>
                <a:ea typeface="+mj-ea"/>
              </a:rPr>
              <a:t>高可用和负载均衡</a:t>
            </a:r>
            <a:endParaRPr sz="2400" spc="-10" dirty="0"/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5800" y="91439"/>
            <a:ext cx="2331720" cy="54864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DE8A6F0B-E5D9-F983-25F7-685C4E86D67D}"/>
              </a:ext>
            </a:extLst>
          </p:cNvPr>
          <p:cNvSpPr txBox="1"/>
          <p:nvPr/>
        </p:nvSpPr>
        <p:spPr>
          <a:xfrm>
            <a:off x="3993260" y="1676400"/>
            <a:ext cx="4388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4000"/>
              <a:t>RocketMQ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473630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1" y="685800"/>
            <a:ext cx="11582399" cy="17306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6545" indent="-283845">
              <a:lnSpc>
                <a:spcPts val="326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296545" algn="l"/>
              </a:tabLst>
            </a:pP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什么是</a:t>
            </a:r>
            <a:r>
              <a:rPr lang="en-US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RocketMQ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？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296545" indent="-283845">
              <a:lnSpc>
                <a:spcPts val="326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296545" algn="l"/>
              </a:tabLst>
            </a:pP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296545" indent="-283845">
              <a:lnSpc>
                <a:spcPts val="326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296545" algn="l"/>
              </a:tabLst>
            </a:pPr>
            <a:r>
              <a:rPr lang="en-US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RocketMQ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是阿里借鉴</a:t>
            </a:r>
            <a:r>
              <a:rPr lang="en-US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kafka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改造和优化而来的</a:t>
            </a: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,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用的是</a:t>
            </a: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java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语言写的。支持了阿里历年的双十一，系统的稳定性是很可靠的。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64354D7-4DD8-721B-2337-00CDE6943020}"/>
              </a:ext>
            </a:extLst>
          </p:cNvPr>
          <p:cNvSpPr txBox="1"/>
          <p:nvPr/>
        </p:nvSpPr>
        <p:spPr>
          <a:xfrm>
            <a:off x="228600" y="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概述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00" y="685800"/>
            <a:ext cx="11658599" cy="44108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*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应用解耦 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 algn="l"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可以解耦出一些系统，用</a:t>
            </a:r>
            <a:r>
              <a:rPr lang="en-US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RocketMq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进行解耦，例如将订单发到</a:t>
            </a:r>
            <a:r>
              <a:rPr lang="en-US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RocketMQ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中，然后订单系统对其消费。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 algn="l"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*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流量削峰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如果系统有大量的请求过来，很可能导致系统奔溃，我们可以将消息发到</a:t>
            </a:r>
            <a:r>
              <a:rPr lang="en-US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RocketMQ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中进行消息缓存，然后分散处理。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*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数据分发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我们可以将信息发到</a:t>
            </a:r>
            <a:r>
              <a:rPr lang="en-US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rocketMq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中，由下游系统去选择性的消费。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C79CF64-93BC-958C-BE79-EE48549E7607}"/>
              </a:ext>
            </a:extLst>
          </p:cNvPr>
          <p:cNvSpPr txBox="1"/>
          <p:nvPr/>
        </p:nvSpPr>
        <p:spPr>
          <a:xfrm>
            <a:off x="228600" y="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1.1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应用场景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00" y="619786"/>
            <a:ext cx="11658599" cy="47904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从服务的角色分 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GB" altLang="zh-CN" sz="2800" b="1" dirty="0">
                <a:solidFill>
                  <a:srgbClr val="000000"/>
                </a:solidFill>
                <a:latin typeface="Verdana" panose="020B0604030504040204" pitchFamily="34" charset="0"/>
              </a:rPr>
              <a:t>Producer</a:t>
            </a:r>
            <a:r>
              <a:rPr lang="zh-CN" altLang="en-GB" sz="2800" dirty="0">
                <a:solidFill>
                  <a:srgbClr val="000000"/>
                </a:solidFill>
                <a:latin typeface="Verdana" panose="020B0604030504040204" pitchFamily="34" charset="0"/>
              </a:rPr>
              <a:t>：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消息的生产者，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Producer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与</a:t>
            </a:r>
            <a:r>
              <a:rPr lang="en-GB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NameServer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集群中的其中一个节点（随机选择）建立长连接，定期从</a:t>
            </a:r>
            <a:r>
              <a:rPr lang="en-GB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NameServer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获取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Topic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路由信息，并向提供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Topic 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服务的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Master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建立长连接，且定时向</a:t>
            </a:r>
            <a:b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Master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发送心跳。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 algn="l"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GB" altLang="zh-CN" sz="2800" b="1" dirty="0">
                <a:solidFill>
                  <a:srgbClr val="000000"/>
                </a:solidFill>
                <a:latin typeface="Verdana" panose="020B0604030504040204" pitchFamily="34" charset="0"/>
              </a:rPr>
              <a:t>Consumer</a:t>
            </a:r>
            <a:r>
              <a:rPr lang="zh-CN" altLang="en-GB" sz="2800" dirty="0">
                <a:solidFill>
                  <a:srgbClr val="000000"/>
                </a:solidFill>
                <a:latin typeface="Verdana" panose="020B0604030504040204" pitchFamily="34" charset="0"/>
              </a:rPr>
              <a:t>：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消息的消费者，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Consumer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与</a:t>
            </a:r>
            <a:r>
              <a:rPr lang="en-GB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NameServer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集群中的其中一个节点（随机选择）建立长连接，定期从</a:t>
            </a:r>
            <a:r>
              <a:rPr lang="en-GB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NameServer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获取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Topic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路由信息</a:t>
            </a: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,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并向提供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Topic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服务的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Master</a:t>
            </a:r>
            <a:r>
              <a:rPr lang="zh-CN" altLang="en-GB" sz="2800" dirty="0">
                <a:solidFill>
                  <a:srgbClr val="000000"/>
                </a:solidFill>
                <a:latin typeface="Verdana" panose="020B0604030504040204" pitchFamily="34" charset="0"/>
              </a:rPr>
              <a:t>、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Slave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建立长连接，且定时向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Master</a:t>
            </a:r>
            <a:r>
              <a:rPr lang="zh-CN" altLang="en-GB" sz="2800" dirty="0">
                <a:solidFill>
                  <a:srgbClr val="000000"/>
                </a:solidFill>
                <a:latin typeface="Verdana" panose="020B0604030504040204" pitchFamily="34" charset="0"/>
              </a:rPr>
              <a:t>、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Slave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发送心跳。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 algn="l"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GB" altLang="zh-CN" sz="2800" b="1" dirty="0">
                <a:solidFill>
                  <a:srgbClr val="000000"/>
                </a:solidFill>
                <a:latin typeface="Verdana" panose="020B0604030504040204" pitchFamily="34" charset="0"/>
              </a:rPr>
              <a:t>Broker</a:t>
            </a:r>
            <a:r>
              <a:rPr lang="zh-CN" altLang="en-GB" sz="2800" dirty="0">
                <a:solidFill>
                  <a:srgbClr val="000000"/>
                </a:solidFill>
                <a:latin typeface="Verdana" panose="020B0604030504040204" pitchFamily="34" charset="0"/>
              </a:rPr>
              <a:t>：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暂存和传输消息，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Topic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就是存放在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Broker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中的，可搭建主从架构，一个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Master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和多个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slaver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。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C79CF64-93BC-958C-BE79-EE48549E7607}"/>
              </a:ext>
            </a:extLst>
          </p:cNvPr>
          <p:cNvSpPr txBox="1"/>
          <p:nvPr/>
        </p:nvSpPr>
        <p:spPr>
          <a:xfrm>
            <a:off x="228600" y="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1.2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部署架构</a:t>
            </a:r>
          </a:p>
        </p:txBody>
      </p:sp>
    </p:spTree>
    <p:extLst>
      <p:ext uri="{BB962C8B-B14F-4D97-AF65-F5344CB8AC3E}">
        <p14:creationId xmlns:p14="http://schemas.microsoft.com/office/powerpoint/2010/main" val="3384303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00" y="609600"/>
            <a:ext cx="11658599" cy="43723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GB" altLang="zh-CN" sz="2800" b="1" dirty="0">
                <a:solidFill>
                  <a:srgbClr val="000000"/>
                </a:solidFill>
                <a:latin typeface="Verdana" panose="020B0604030504040204" pitchFamily="34" charset="0"/>
              </a:rPr>
              <a:t>Nameserver</a:t>
            </a:r>
            <a:r>
              <a:rPr lang="zh-CN" altLang="en-GB" sz="2800" dirty="0">
                <a:solidFill>
                  <a:srgbClr val="000000"/>
                </a:solidFill>
                <a:latin typeface="Verdana" panose="020B0604030504040204" pitchFamily="34" charset="0"/>
              </a:rPr>
              <a:t>：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管理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Broker</a:t>
            </a:r>
            <a:r>
              <a:rPr lang="zh-CN" altLang="en-GB" sz="2800" dirty="0">
                <a:solidFill>
                  <a:srgbClr val="000000"/>
                </a:solidFill>
                <a:latin typeface="Verdana" panose="020B0604030504040204" pitchFamily="34" charset="0"/>
              </a:rPr>
              <a:t>，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Broker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的元数据都要注册给</a:t>
            </a:r>
            <a:r>
              <a:rPr lang="en-GB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NameServer</a:t>
            </a:r>
            <a:r>
              <a:rPr lang="zh-CN" altLang="en-GB" sz="2800" dirty="0">
                <a:solidFill>
                  <a:srgbClr val="000000"/>
                </a:solidFill>
                <a:latin typeface="Verdana" panose="020B0604030504040204" pitchFamily="34" charset="0"/>
              </a:rPr>
              <a:t>。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每次消费者或者生产者从</a:t>
            </a:r>
            <a:r>
              <a:rPr lang="en-GB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nameServer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获取到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Broker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的元数据（包括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Broker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的</a:t>
            </a:r>
            <a:r>
              <a:rPr lang="en-GB" altLang="zh-CN" sz="2800" dirty="0" err="1">
                <a:solidFill>
                  <a:srgbClr val="000000"/>
                </a:solidFill>
                <a:latin typeface="Verdana" panose="020B0604030504040204" pitchFamily="34" charset="0"/>
              </a:rPr>
              <a:t>ip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和端口，和所有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Topic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信息），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Nameserver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可集群部署，节点之间无任何信息同步。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US" altLang="zh-CN" sz="2800" b="1" dirty="0">
                <a:solidFill>
                  <a:srgbClr val="000000"/>
                </a:solidFill>
                <a:latin typeface="Verdana" panose="020B0604030504040204" pitchFamily="34" charset="0"/>
              </a:rPr>
              <a:t>Topic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：区分消息的种类；一个发送者可以发送消息给一个或者多个</a:t>
            </a: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Topic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；一个消息的接收者</a:t>
            </a:r>
            <a:b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可以订阅一个或者多个</a:t>
            </a:r>
            <a:r>
              <a:rPr lang="en-US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Topic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消息。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GB" altLang="zh-CN" sz="2800" b="1" dirty="0">
                <a:solidFill>
                  <a:srgbClr val="000000"/>
                </a:solidFill>
                <a:latin typeface="Verdana" panose="020B0604030504040204" pitchFamily="34" charset="0"/>
              </a:rPr>
              <a:t>Message Queue</a:t>
            </a:r>
            <a:r>
              <a:rPr lang="zh-CN" altLang="en-GB" sz="2800" dirty="0">
                <a:solidFill>
                  <a:srgbClr val="000000"/>
                </a:solidFill>
                <a:latin typeface="Verdana" panose="020B0604030504040204" pitchFamily="34" charset="0"/>
              </a:rPr>
              <a:t>：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相当于是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Topic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的分区；用于并行发送和接收消息。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注，一个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Topic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默认有四个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Message Queue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。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C79CF64-93BC-958C-BE79-EE48549E7607}"/>
              </a:ext>
            </a:extLst>
          </p:cNvPr>
          <p:cNvSpPr txBox="1"/>
          <p:nvPr/>
        </p:nvSpPr>
        <p:spPr>
          <a:xfrm>
            <a:off x="228600" y="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1.2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部署架构</a:t>
            </a:r>
          </a:p>
        </p:txBody>
      </p:sp>
    </p:spTree>
    <p:extLst>
      <p:ext uri="{BB962C8B-B14F-4D97-AF65-F5344CB8AC3E}">
        <p14:creationId xmlns:p14="http://schemas.microsoft.com/office/powerpoint/2010/main" val="3089694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00" y="762000"/>
            <a:ext cx="11658600" cy="5577168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da-DK" sz="2800" dirty="0">
                <a:latin typeface="-apple-system"/>
              </a:rPr>
              <a:t>消息模型（</a:t>
            </a:r>
            <a:r>
              <a:rPr lang="da-DK" altLang="zh-CN" sz="2800" dirty="0">
                <a:latin typeface="-apple-system"/>
              </a:rPr>
              <a:t>Message Model</a:t>
            </a:r>
            <a:r>
              <a:rPr lang="zh-CN" altLang="da-DK" sz="2800" dirty="0">
                <a:latin typeface="-apple-system"/>
              </a:rPr>
              <a:t>）</a:t>
            </a:r>
            <a:endParaRPr lang="en-US" altLang="zh-CN" sz="2800" dirty="0">
              <a:latin typeface="-apple-system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主要由 </a:t>
            </a:r>
            <a:r>
              <a:rPr lang="en-GB" altLang="zh-CN" sz="2800" dirty="0">
                <a:latin typeface="-apple-system"/>
              </a:rPr>
              <a:t>Producer</a:t>
            </a:r>
            <a:r>
              <a:rPr lang="zh-CN" altLang="en-GB" sz="2800" dirty="0">
                <a:latin typeface="-apple-system"/>
              </a:rPr>
              <a:t>、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GB" sz="2800" dirty="0">
                <a:latin typeface="-apple-system"/>
              </a:rPr>
              <a:t>、</a:t>
            </a:r>
            <a:r>
              <a:rPr lang="en-GB" altLang="zh-CN" sz="2800" dirty="0">
                <a:latin typeface="-apple-system"/>
              </a:rPr>
              <a:t>Consumer </a:t>
            </a:r>
            <a:r>
              <a:rPr lang="zh-CN" altLang="en-US" sz="2800" dirty="0">
                <a:latin typeface="-apple-system"/>
              </a:rPr>
              <a:t>三部分组成，其中</a:t>
            </a:r>
            <a:r>
              <a:rPr lang="en-GB" altLang="zh-CN" sz="2800" dirty="0">
                <a:latin typeface="-apple-system"/>
              </a:rPr>
              <a:t>Producer </a:t>
            </a:r>
            <a:r>
              <a:rPr lang="zh-CN" altLang="en-US" sz="2800" dirty="0">
                <a:latin typeface="-apple-system"/>
              </a:rPr>
              <a:t>负责生产消息，</a:t>
            </a:r>
            <a:r>
              <a:rPr lang="en-GB" altLang="zh-CN" sz="2800" dirty="0">
                <a:latin typeface="-apple-system"/>
              </a:rPr>
              <a:t>Consumer </a:t>
            </a:r>
            <a:r>
              <a:rPr lang="zh-CN" altLang="en-US" sz="2800" dirty="0">
                <a:latin typeface="-apple-system"/>
              </a:rPr>
              <a:t>负责消费消息，</a:t>
            </a:r>
            <a:r>
              <a:rPr lang="en-GB" altLang="zh-CN" sz="2800" dirty="0">
                <a:latin typeface="-apple-system"/>
              </a:rPr>
              <a:t>Broker </a:t>
            </a:r>
            <a:r>
              <a:rPr lang="zh-CN" altLang="en-US" sz="2800" dirty="0">
                <a:latin typeface="-apple-system"/>
              </a:rPr>
              <a:t>负责存储消息。</a:t>
            </a:r>
            <a:r>
              <a:rPr lang="en-GB" altLang="zh-CN" sz="2800" dirty="0">
                <a:latin typeface="-apple-system"/>
              </a:rPr>
              <a:t>Broker </a:t>
            </a:r>
            <a:r>
              <a:rPr lang="zh-CN" altLang="en-US" sz="2800" dirty="0">
                <a:latin typeface="-apple-system"/>
              </a:rPr>
              <a:t>在实际部署过程中对应一台服务器，每个</a:t>
            </a:r>
            <a:r>
              <a:rPr lang="en-GB" altLang="zh-CN" sz="2800" dirty="0">
                <a:latin typeface="-apple-system"/>
              </a:rPr>
              <a:t>Broker </a:t>
            </a:r>
            <a:r>
              <a:rPr lang="zh-CN" altLang="en-US" sz="2800" dirty="0">
                <a:latin typeface="-apple-system"/>
              </a:rPr>
              <a:t>可以存储多个</a:t>
            </a:r>
            <a:r>
              <a:rPr lang="en-GB" altLang="zh-CN" sz="2800" dirty="0">
                <a:latin typeface="-apple-system"/>
              </a:rPr>
              <a:t>Topic</a:t>
            </a:r>
            <a:r>
              <a:rPr lang="zh-CN" altLang="en-US" sz="2800" dirty="0">
                <a:latin typeface="-apple-system"/>
              </a:rPr>
              <a:t>的消息，每个</a:t>
            </a:r>
            <a:r>
              <a:rPr lang="en-GB" altLang="zh-CN" sz="2800" dirty="0">
                <a:latin typeface="-apple-system"/>
              </a:rPr>
              <a:t>Topic</a:t>
            </a:r>
            <a:r>
              <a:rPr lang="zh-CN" altLang="en-US" sz="2800" dirty="0">
                <a:latin typeface="-apple-system"/>
              </a:rPr>
              <a:t>的消息也可以分片存储于不同的 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GB" sz="2800" dirty="0">
                <a:latin typeface="-apple-system"/>
              </a:rPr>
              <a:t>。</a:t>
            </a:r>
            <a:r>
              <a:rPr lang="en-GB" altLang="zh-CN" sz="2800" dirty="0" err="1">
                <a:latin typeface="-apple-system"/>
              </a:rPr>
              <a:t>MessageQueue</a:t>
            </a:r>
            <a:r>
              <a:rPr lang="en-GB" altLang="zh-CN" sz="2800" dirty="0">
                <a:latin typeface="-apple-system"/>
              </a:rPr>
              <a:t> </a:t>
            </a:r>
            <a:r>
              <a:rPr lang="zh-CN" altLang="en-US" sz="2800" dirty="0">
                <a:latin typeface="-apple-system"/>
              </a:rPr>
              <a:t>用于存储消息的物理地址，每个</a:t>
            </a:r>
            <a:r>
              <a:rPr lang="en-GB" altLang="zh-CN" sz="2800" dirty="0">
                <a:latin typeface="-apple-system"/>
              </a:rPr>
              <a:t>Topic</a:t>
            </a:r>
            <a:r>
              <a:rPr lang="zh-CN" altLang="en-US" sz="2800" dirty="0">
                <a:latin typeface="-apple-system"/>
              </a:rPr>
              <a:t>中的消息地址存储于多个 </a:t>
            </a:r>
            <a:r>
              <a:rPr lang="en-GB" altLang="zh-CN" sz="2800" dirty="0">
                <a:latin typeface="-apple-system"/>
              </a:rPr>
              <a:t>Message Queue </a:t>
            </a:r>
            <a:r>
              <a:rPr lang="zh-CN" altLang="en-US" sz="2800" dirty="0">
                <a:latin typeface="-apple-system"/>
              </a:rPr>
              <a:t>中。</a:t>
            </a:r>
            <a:r>
              <a:rPr lang="en-GB" altLang="zh-CN" sz="2800" dirty="0" err="1">
                <a:latin typeface="-apple-system"/>
              </a:rPr>
              <a:t>ConsumerGroup</a:t>
            </a:r>
            <a:r>
              <a:rPr lang="en-GB" altLang="zh-CN" sz="2800" dirty="0">
                <a:latin typeface="-apple-system"/>
              </a:rPr>
              <a:t> </a:t>
            </a:r>
            <a:r>
              <a:rPr lang="zh-CN" altLang="en-US" sz="2800" dirty="0">
                <a:latin typeface="-apple-system"/>
              </a:rPr>
              <a:t>由多个</a:t>
            </a:r>
            <a:r>
              <a:rPr lang="en-GB" altLang="zh-CN" sz="2800" dirty="0">
                <a:latin typeface="-apple-system"/>
              </a:rPr>
              <a:t>Consumer </a:t>
            </a:r>
            <a:r>
              <a:rPr lang="zh-CN" altLang="en-US" sz="2800" dirty="0">
                <a:latin typeface="-apple-system"/>
              </a:rPr>
              <a:t>实例构成。</a:t>
            </a:r>
            <a:r>
              <a:rPr lang="en-GB" altLang="zh-CN" sz="2800" dirty="0" err="1">
                <a:latin typeface="-apple-system"/>
              </a:rPr>
              <a:t>ProducerGroup</a:t>
            </a:r>
            <a:r>
              <a:rPr lang="en-GB" altLang="zh-CN" sz="2800" dirty="0">
                <a:latin typeface="-apple-system"/>
              </a:rPr>
              <a:t>(</a:t>
            </a:r>
            <a:r>
              <a:rPr lang="zh-CN" altLang="en-US" sz="2800" dirty="0">
                <a:latin typeface="-apple-system"/>
              </a:rPr>
              <a:t>生产组</a:t>
            </a:r>
            <a:r>
              <a:rPr lang="en-US" altLang="zh-CN" sz="2800" dirty="0">
                <a:latin typeface="-apple-system"/>
              </a:rPr>
              <a:t>)</a:t>
            </a:r>
            <a:r>
              <a:rPr lang="zh-CN" altLang="en-US" sz="2800" dirty="0">
                <a:latin typeface="-apple-system"/>
              </a:rPr>
              <a:t>由多个</a:t>
            </a:r>
            <a:r>
              <a:rPr lang="en-GB" altLang="zh-CN" sz="2800" dirty="0">
                <a:latin typeface="-apple-system"/>
              </a:rPr>
              <a:t>Producer</a:t>
            </a:r>
            <a:r>
              <a:rPr lang="zh-CN" altLang="en-US" sz="2800" dirty="0">
                <a:latin typeface="-apple-system"/>
              </a:rPr>
              <a:t>组成。</a:t>
            </a:r>
            <a:endParaRPr lang="en-US" altLang="zh-CN" sz="2800" dirty="0">
              <a:latin typeface="-apple-system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1" dirty="0">
                <a:latin typeface="-apple-system"/>
              </a:rPr>
              <a:t>P</a:t>
            </a:r>
            <a:r>
              <a:rPr lang="en-GB" altLang="zh-CN" sz="2800" b="1" dirty="0" err="1">
                <a:latin typeface="-apple-system"/>
              </a:rPr>
              <a:t>roducerGroup</a:t>
            </a:r>
            <a:r>
              <a:rPr lang="en-GB" altLang="zh-CN" sz="2800" dirty="0">
                <a:latin typeface="-apple-system"/>
              </a:rPr>
              <a:t>:</a:t>
            </a:r>
            <a:r>
              <a:rPr lang="zh-CN" altLang="en-US" sz="2800" dirty="0">
                <a:latin typeface="-apple-system"/>
              </a:rPr>
              <a:t>同一类</a:t>
            </a:r>
            <a:r>
              <a:rPr lang="en-GB" altLang="zh-CN" sz="2800" dirty="0">
                <a:latin typeface="-apple-system"/>
              </a:rPr>
              <a:t>Producer</a:t>
            </a:r>
            <a:r>
              <a:rPr lang="zh-CN" altLang="en-US" sz="2800" dirty="0">
                <a:latin typeface="-apple-system"/>
              </a:rPr>
              <a:t>的集合，这类</a:t>
            </a:r>
            <a:r>
              <a:rPr lang="en-GB" altLang="zh-CN" sz="2800" dirty="0">
                <a:latin typeface="-apple-system"/>
              </a:rPr>
              <a:t>Producer</a:t>
            </a:r>
            <a:r>
              <a:rPr lang="zh-CN" altLang="en-US" sz="2800" dirty="0">
                <a:latin typeface="-apple-system"/>
              </a:rPr>
              <a:t>发送同一类消息且发送逻辑一致。</a:t>
            </a:r>
            <a:endParaRPr lang="en-US" altLang="zh-CN" sz="2800" dirty="0">
              <a:latin typeface="-apple-system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1" dirty="0" err="1">
                <a:latin typeface="-apple-system"/>
              </a:rPr>
              <a:t>ConsumerGroup</a:t>
            </a:r>
            <a:r>
              <a:rPr lang="en-US" altLang="zh-CN" sz="2800" dirty="0">
                <a:latin typeface="-apple-system"/>
              </a:rPr>
              <a:t>:</a:t>
            </a:r>
            <a:r>
              <a:rPr lang="zh-CN" altLang="en-US" sz="2800" dirty="0">
                <a:latin typeface="-apple-system"/>
              </a:rPr>
              <a:t>同一类</a:t>
            </a:r>
            <a:r>
              <a:rPr lang="en-US" altLang="zh-CN" sz="2800" dirty="0">
                <a:latin typeface="-apple-system"/>
              </a:rPr>
              <a:t>Consumer</a:t>
            </a:r>
            <a:r>
              <a:rPr lang="zh-CN" altLang="en-US" sz="2800" dirty="0">
                <a:latin typeface="-apple-system"/>
              </a:rPr>
              <a:t>的集合，这类</a:t>
            </a:r>
            <a:r>
              <a:rPr lang="en-US" altLang="zh-CN" sz="2800" dirty="0">
                <a:latin typeface="-apple-system"/>
              </a:rPr>
              <a:t>Consumer</a:t>
            </a:r>
            <a:r>
              <a:rPr lang="zh-CN" altLang="en-US" sz="2800" dirty="0">
                <a:latin typeface="-apple-system"/>
              </a:rPr>
              <a:t>通常消费同一类消息且消费逻辑一至，消费者组的消费者实例必须订阅完全相同的</a:t>
            </a:r>
            <a:r>
              <a:rPr lang="en-US" altLang="zh-CN" sz="2800" dirty="0">
                <a:latin typeface="-apple-system"/>
              </a:rPr>
              <a:t>Topic</a:t>
            </a:r>
            <a:r>
              <a:rPr lang="zh-CN" altLang="en-US" sz="2800" dirty="0">
                <a:latin typeface="-apple-system"/>
              </a:rPr>
              <a:t>。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A4C42AF-2915-F4EE-F691-F48D7513D4D2}"/>
              </a:ext>
            </a:extLst>
          </p:cNvPr>
          <p:cNvSpPr txBox="1"/>
          <p:nvPr/>
        </p:nvSpPr>
        <p:spPr>
          <a:xfrm>
            <a:off x="228600" y="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1.3 </a:t>
            </a:r>
            <a:r>
              <a:rPr lang="en-US" altLang="zh-CN" sz="28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RocketMQ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的模型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F0FB1BE-99FF-82D2-F400-965B2B6CE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4495800"/>
            <a:ext cx="6716062" cy="60015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1719B1A-76FD-AB12-5428-A3770B65F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00" y="5622645"/>
            <a:ext cx="7621064" cy="5620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762000"/>
            <a:ext cx="11658600" cy="234294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lnSpc>
                <a:spcPct val="100000"/>
              </a:lnSpc>
              <a:spcBef>
                <a:spcPts val="670"/>
              </a:spcBef>
              <a:buClr>
                <a:srgbClr val="9EB8CC"/>
              </a:buClr>
              <a:buSzPct val="71428"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发送消息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lnSpc>
                <a:spcPct val="100000"/>
              </a:lnSpc>
              <a:spcBef>
                <a:spcPts val="670"/>
              </a:spcBef>
              <a:buClr>
                <a:srgbClr val="9EB8CC"/>
              </a:buClr>
              <a:buSzPct val="71428"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生产者向消息队列里写入消息，不同的业务场景需要生产者采用不同的写入策略。比如同步发送、</a:t>
            </a:r>
            <a:br>
              <a:rPr lang="zh-CN" altLang="en-US" sz="2800" dirty="0">
                <a:latin typeface="-apple-system"/>
              </a:rPr>
            </a:br>
            <a:r>
              <a:rPr lang="zh-CN" altLang="en-US" sz="2800" dirty="0">
                <a:latin typeface="-apple-system"/>
              </a:rPr>
              <a:t>异步发送、</a:t>
            </a:r>
            <a:r>
              <a:rPr lang="en-US" altLang="zh-CN" sz="2800" dirty="0" err="1">
                <a:latin typeface="-apple-system"/>
              </a:rPr>
              <a:t>Oneway</a:t>
            </a:r>
            <a:r>
              <a:rPr lang="zh-CN" altLang="en-US" sz="2800" dirty="0">
                <a:latin typeface="-apple-system"/>
              </a:rPr>
              <a:t>发送、延迟发送、发送事务消息等。 默认使用的是</a:t>
            </a:r>
            <a:r>
              <a:rPr lang="en-US" altLang="zh-CN" sz="2800" dirty="0" err="1">
                <a:latin typeface="-apple-system"/>
              </a:rPr>
              <a:t>DefaultMQProducer</a:t>
            </a:r>
            <a:r>
              <a:rPr lang="zh-CN" altLang="en-US" sz="2800" dirty="0">
                <a:latin typeface="-apple-system"/>
              </a:rPr>
              <a:t>类。</a:t>
            </a:r>
            <a:endParaRPr lang="en-US" altLang="zh-CN" sz="2800" dirty="0">
              <a:latin typeface="-apple-syste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762000"/>
            <a:ext cx="11658600" cy="424603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lnSpc>
                <a:spcPct val="100000"/>
              </a:lnSpc>
              <a:spcBef>
                <a:spcPts val="670"/>
              </a:spcBef>
              <a:buClr>
                <a:srgbClr val="9EB8CC"/>
              </a:buClr>
              <a:buSzPct val="71428"/>
              <a:buChar char="►"/>
              <a:tabLst>
                <a:tab pos="296545" algn="l"/>
              </a:tabLst>
            </a:pPr>
            <a:r>
              <a:rPr lang="en-US" altLang="zh-CN" sz="2800" b="1" dirty="0">
                <a:latin typeface="-apple-system"/>
              </a:rPr>
              <a:t>1</a:t>
            </a:r>
            <a:r>
              <a:rPr lang="zh-CN" altLang="en-US" sz="2800" b="1" dirty="0">
                <a:latin typeface="-apple-system"/>
              </a:rPr>
              <a:t>，当</a:t>
            </a:r>
            <a:r>
              <a:rPr lang="en-GB" altLang="zh-CN" sz="2800" b="1" dirty="0">
                <a:latin typeface="-apple-system"/>
              </a:rPr>
              <a:t>Broker</a:t>
            </a:r>
            <a:r>
              <a:rPr lang="zh-CN" altLang="en-US" sz="2800" b="1" dirty="0">
                <a:latin typeface="-apple-system"/>
              </a:rPr>
              <a:t>是主从架构时，</a:t>
            </a:r>
            <a:r>
              <a:rPr lang="en-GB" altLang="zh-CN" sz="2800" b="1" dirty="0">
                <a:latin typeface="-apple-system"/>
              </a:rPr>
              <a:t>master</a:t>
            </a:r>
            <a:r>
              <a:rPr lang="zh-CN" altLang="en-US" sz="2800" b="1" dirty="0">
                <a:latin typeface="-apple-system"/>
              </a:rPr>
              <a:t>和</a:t>
            </a:r>
            <a:r>
              <a:rPr lang="en-GB" altLang="zh-CN" sz="2800" b="1" dirty="0">
                <a:latin typeface="-apple-system"/>
              </a:rPr>
              <a:t>slave</a:t>
            </a:r>
            <a:r>
              <a:rPr lang="zh-CN" altLang="en-US" sz="2800" b="1" dirty="0">
                <a:latin typeface="-apple-system"/>
              </a:rPr>
              <a:t>同步方式：</a:t>
            </a:r>
            <a:endParaRPr lang="en-US" altLang="zh-CN" sz="2800" b="1" dirty="0">
              <a:latin typeface="-apple-system"/>
            </a:endParaRPr>
          </a:p>
          <a:p>
            <a:pPr marL="296545" indent="-283845">
              <a:lnSpc>
                <a:spcPct val="100000"/>
              </a:lnSpc>
              <a:spcBef>
                <a:spcPts val="670"/>
              </a:spcBef>
              <a:buClr>
                <a:srgbClr val="9EB8CC"/>
              </a:buClr>
              <a:buSzPct val="71428"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同步复制和异步复制的设置：在</a:t>
            </a:r>
            <a:r>
              <a:rPr lang="en-US" altLang="zh-CN" sz="2800" dirty="0">
                <a:latin typeface="-apple-system"/>
              </a:rPr>
              <a:t>/</a:t>
            </a:r>
            <a:r>
              <a:rPr lang="en-GB" altLang="zh-CN" sz="2800" dirty="0">
                <a:latin typeface="-apple-system"/>
              </a:rPr>
              <a:t>conf/</a:t>
            </a:r>
            <a:r>
              <a:rPr lang="en-GB" altLang="zh-CN" sz="2800" dirty="0" err="1">
                <a:latin typeface="-apple-system"/>
              </a:rPr>
              <a:t>broker.conf</a:t>
            </a:r>
            <a:r>
              <a:rPr lang="zh-CN" altLang="en-GB" sz="2800" dirty="0">
                <a:latin typeface="-apple-system"/>
              </a:rPr>
              <a:t>，</a:t>
            </a:r>
            <a:r>
              <a:rPr lang="zh-CN" altLang="en-US" sz="2800" dirty="0">
                <a:latin typeface="-apple-system"/>
              </a:rPr>
              <a:t>中设置参数</a:t>
            </a:r>
            <a:r>
              <a:rPr lang="en-GB" altLang="zh-CN" sz="2800" dirty="0" err="1">
                <a:latin typeface="-apple-system"/>
              </a:rPr>
              <a:t>brokerRole</a:t>
            </a:r>
            <a:r>
              <a:rPr lang="zh-CN" altLang="en-GB" sz="2800" dirty="0">
                <a:latin typeface="-apple-system"/>
              </a:rPr>
              <a:t>，</a:t>
            </a:r>
            <a:r>
              <a:rPr lang="zh-CN" altLang="en-US" sz="2800" dirty="0">
                <a:latin typeface="-apple-system"/>
              </a:rPr>
              <a:t>默认是</a:t>
            </a:r>
            <a:r>
              <a:rPr lang="en-GB" altLang="zh-CN" sz="2800" dirty="0">
                <a:latin typeface="-apple-system"/>
              </a:rPr>
              <a:t>ASYNC_MASTER</a:t>
            </a:r>
            <a:r>
              <a:rPr lang="zh-CN" altLang="en-GB" sz="2800" dirty="0">
                <a:latin typeface="-apple-system"/>
              </a:rPr>
              <a:t>（</a:t>
            </a:r>
            <a:r>
              <a:rPr lang="zh-CN" altLang="en-US" sz="2800" dirty="0">
                <a:latin typeface="-apple-system"/>
              </a:rPr>
              <a:t>异步复制），可设置为</a:t>
            </a:r>
            <a:r>
              <a:rPr lang="en-GB" altLang="zh-CN" sz="2800" dirty="0">
                <a:latin typeface="-apple-system"/>
              </a:rPr>
              <a:t>SYNC_MASTER</a:t>
            </a:r>
            <a:r>
              <a:rPr lang="zh-CN" altLang="en-GB" sz="2800" dirty="0">
                <a:latin typeface="-apple-system"/>
              </a:rPr>
              <a:t>（</a:t>
            </a:r>
            <a:r>
              <a:rPr lang="zh-CN" altLang="en-US" sz="2800" dirty="0">
                <a:latin typeface="-apple-system"/>
              </a:rPr>
              <a:t>同步复制）。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lnSpc>
                <a:spcPct val="100000"/>
              </a:lnSpc>
              <a:spcBef>
                <a:spcPts val="670"/>
              </a:spcBef>
              <a:buClr>
                <a:srgbClr val="9EB8CC"/>
              </a:buClr>
              <a:buSzPct val="71428"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当我们在发消息时，如果是异步发送，那么我们将消息发送给</a:t>
            </a:r>
            <a:r>
              <a:rPr lang="en-US" altLang="zh-CN" sz="2800" dirty="0">
                <a:latin typeface="-apple-system"/>
              </a:rPr>
              <a:t>broker,</a:t>
            </a:r>
            <a:r>
              <a:rPr lang="zh-CN" altLang="en-US" sz="2800" dirty="0">
                <a:latin typeface="-apple-system"/>
              </a:rPr>
              <a:t>我们就返回状态，</a:t>
            </a:r>
            <a:r>
              <a:rPr lang="en-US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再去异步的刷盘和同步给</a:t>
            </a:r>
            <a:r>
              <a:rPr lang="en-US" altLang="zh-CN" sz="2800" dirty="0">
                <a:latin typeface="-apple-system"/>
              </a:rPr>
              <a:t>slave</a:t>
            </a:r>
            <a:r>
              <a:rPr lang="zh-CN" altLang="en-US" sz="2800" dirty="0">
                <a:latin typeface="-apple-system"/>
              </a:rPr>
              <a:t>，如果</a:t>
            </a:r>
            <a:r>
              <a:rPr lang="en-US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挂了，这样容易导致信息丢失。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lnSpc>
                <a:spcPct val="100000"/>
              </a:lnSpc>
              <a:spcBef>
                <a:spcPts val="670"/>
              </a:spcBef>
              <a:buClr>
                <a:srgbClr val="9EB8CC"/>
              </a:buClr>
              <a:buSzPct val="71428"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如果我们是同步发送，那么我们将信息发送给</a:t>
            </a:r>
            <a:r>
              <a:rPr lang="en-US" altLang="zh-CN" sz="2800" dirty="0">
                <a:latin typeface="-apple-system"/>
              </a:rPr>
              <a:t>broker,</a:t>
            </a:r>
            <a:r>
              <a:rPr lang="zh-CN" altLang="en-US" sz="2800" dirty="0">
                <a:latin typeface="-apple-system"/>
              </a:rPr>
              <a:t>等</a:t>
            </a:r>
            <a:r>
              <a:rPr lang="en-US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刷盘，并且同步给</a:t>
            </a:r>
            <a:r>
              <a:rPr lang="en-US" altLang="zh-CN" sz="2800" dirty="0">
                <a:latin typeface="-apple-system"/>
              </a:rPr>
              <a:t>slave</a:t>
            </a:r>
            <a:r>
              <a:rPr lang="zh-CN" altLang="en-US" sz="2800" dirty="0">
                <a:latin typeface="-apple-system"/>
              </a:rPr>
              <a:t>后我们再返回成功，一般不会发生消息丢失。</a:t>
            </a:r>
            <a:endParaRPr lang="en-US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662975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658600" cy="6238887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1" dirty="0">
                <a:latin typeface="-apple-system"/>
              </a:rPr>
              <a:t>2</a:t>
            </a:r>
            <a:r>
              <a:rPr lang="zh-CN" altLang="en-US" sz="2800" b="1" dirty="0">
                <a:latin typeface="-apple-system"/>
              </a:rPr>
              <a:t>，</a:t>
            </a:r>
            <a:r>
              <a:rPr lang="en-GB" altLang="zh-CN" sz="2800" b="1" dirty="0">
                <a:latin typeface="-apple-system"/>
              </a:rPr>
              <a:t>Broker</a:t>
            </a:r>
            <a:r>
              <a:rPr lang="zh-CN" altLang="en-US" sz="2800" b="1" dirty="0">
                <a:latin typeface="-apple-system"/>
              </a:rPr>
              <a:t>的刷盘机制：</a:t>
            </a:r>
            <a:endParaRPr sz="2800" b="1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dirty="0">
                <a:latin typeface="-apple-system"/>
              </a:rPr>
              <a:t>同步刷盘和异步刷盘的设置：</a:t>
            </a:r>
            <a:r>
              <a:rPr lang="zh-CN" altLang="en-US" sz="2800" dirty="0">
                <a:latin typeface="-apple-system"/>
              </a:rPr>
              <a:t>在</a:t>
            </a:r>
            <a:r>
              <a:rPr lang="en-US" altLang="zh-CN" sz="2800" dirty="0">
                <a:latin typeface="-apple-system"/>
              </a:rPr>
              <a:t>/</a:t>
            </a:r>
            <a:r>
              <a:rPr lang="en-GB" altLang="zh-CN" sz="2800" dirty="0">
                <a:latin typeface="-apple-system"/>
              </a:rPr>
              <a:t>conf/</a:t>
            </a:r>
            <a:r>
              <a:rPr lang="en-GB" altLang="zh-CN" sz="2800" dirty="0" err="1">
                <a:latin typeface="-apple-system"/>
              </a:rPr>
              <a:t>broker.conf</a:t>
            </a:r>
            <a:r>
              <a:rPr lang="en-GB" altLang="zh-CN" sz="2800" dirty="0">
                <a:latin typeface="-apple-system"/>
              </a:rPr>
              <a:t> </a:t>
            </a:r>
            <a:r>
              <a:rPr lang="zh-CN" altLang="en-GB" sz="2800" dirty="0">
                <a:latin typeface="-apple-system"/>
              </a:rPr>
              <a:t>，</a:t>
            </a:r>
            <a:r>
              <a:rPr lang="zh-CN" altLang="en-US" sz="2800" dirty="0">
                <a:latin typeface="-apple-system"/>
              </a:rPr>
              <a:t>中设置参数</a:t>
            </a:r>
            <a:r>
              <a:rPr lang="en-GB" altLang="zh-CN" sz="2800" dirty="0" err="1">
                <a:latin typeface="-apple-system"/>
              </a:rPr>
              <a:t>flushDiskType</a:t>
            </a:r>
            <a:r>
              <a:rPr lang="zh-CN" altLang="en-GB" sz="2800" dirty="0">
                <a:latin typeface="-apple-system"/>
              </a:rPr>
              <a:t>，</a:t>
            </a:r>
            <a:r>
              <a:rPr lang="zh-CN" altLang="en-US" sz="2800" dirty="0">
                <a:latin typeface="-apple-system"/>
              </a:rPr>
              <a:t>默认的是</a:t>
            </a:r>
            <a:r>
              <a:rPr lang="en-GB" altLang="zh-CN" sz="2800" dirty="0">
                <a:latin typeface="-apple-system"/>
              </a:rPr>
              <a:t>ASYNC_FLUSH</a:t>
            </a:r>
            <a:r>
              <a:rPr lang="zh-CN" altLang="en-GB" sz="2800" dirty="0">
                <a:latin typeface="-apple-system"/>
              </a:rPr>
              <a:t>（</a:t>
            </a:r>
            <a:r>
              <a:rPr lang="zh-CN" altLang="en-US" sz="2800" dirty="0">
                <a:latin typeface="-apple-system"/>
              </a:rPr>
              <a:t>异步刷盘），可设置为</a:t>
            </a:r>
            <a:r>
              <a:rPr lang="en-GB" altLang="zh-CN" sz="2800" dirty="0">
                <a:latin typeface="-apple-system"/>
              </a:rPr>
              <a:t>SYNC_FLUSH</a:t>
            </a:r>
            <a:r>
              <a:rPr lang="zh-CN" altLang="en-GB" sz="2800" dirty="0">
                <a:latin typeface="-apple-system"/>
              </a:rPr>
              <a:t>（</a:t>
            </a:r>
            <a:r>
              <a:rPr lang="zh-CN" altLang="en-US" sz="2800" dirty="0">
                <a:latin typeface="-apple-system"/>
              </a:rPr>
              <a:t>同步刷盘）。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同步刷盘：当生产者在将消息发到</a:t>
            </a:r>
            <a:r>
              <a:rPr lang="en-US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时，会等待消息刷盘后才返回成功。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异步刷盘：当生产者将消息发到</a:t>
            </a:r>
            <a:r>
              <a:rPr lang="en-US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时，不会等待消息刷盘就返回状态。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同步刷盘流程：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(1). </a:t>
            </a:r>
            <a:r>
              <a:rPr lang="zh-CN" altLang="en-US" sz="2800" dirty="0">
                <a:latin typeface="-apple-system"/>
              </a:rPr>
              <a:t>写入 </a:t>
            </a:r>
            <a:r>
              <a:rPr lang="en-US" altLang="zh-CN" sz="2800" dirty="0" err="1">
                <a:latin typeface="-apple-system"/>
              </a:rPr>
              <a:t>PageCache</a:t>
            </a:r>
            <a:r>
              <a:rPr lang="zh-CN" altLang="en-US" sz="2800" dirty="0">
                <a:latin typeface="-apple-system"/>
              </a:rPr>
              <a:t>后，线程等待，通知刷盘线程刷盘。</a:t>
            </a:r>
            <a:br>
              <a:rPr lang="zh-CN" altLang="en-US" sz="2800" dirty="0">
                <a:latin typeface="-apple-system"/>
              </a:rPr>
            </a:br>
            <a:r>
              <a:rPr lang="en-US" altLang="zh-CN" sz="2800" dirty="0">
                <a:latin typeface="-apple-system"/>
              </a:rPr>
              <a:t>(2). </a:t>
            </a:r>
            <a:r>
              <a:rPr lang="zh-CN" altLang="en-US" sz="2800" dirty="0">
                <a:latin typeface="-apple-system"/>
              </a:rPr>
              <a:t>刷盘线程刷盘后，唤醒前端等待线程，可能是一批线程。</a:t>
            </a:r>
            <a:br>
              <a:rPr lang="zh-CN" altLang="en-US" sz="2800" dirty="0">
                <a:latin typeface="-apple-system"/>
              </a:rPr>
            </a:br>
            <a:r>
              <a:rPr lang="en-US" altLang="zh-CN" sz="2800" dirty="0">
                <a:latin typeface="-apple-system"/>
              </a:rPr>
              <a:t>(3). </a:t>
            </a:r>
            <a:r>
              <a:rPr lang="zh-CN" altLang="en-US" sz="2800" dirty="0">
                <a:latin typeface="-apple-system"/>
              </a:rPr>
              <a:t>前端等待线程向用户返回成功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dirty="0">
                <a:latin typeface="-apple-system"/>
              </a:rPr>
              <a:t>同步刷盘和异步刷盘区别：</a:t>
            </a:r>
            <a:r>
              <a:rPr lang="zh-CN" altLang="en-US" sz="2800" dirty="0">
                <a:latin typeface="-apple-system"/>
              </a:rPr>
              <a:t>同步刷盘与异步刷盘的唯一区别是异步刷盘写完 </a:t>
            </a:r>
            <a:r>
              <a:rPr lang="en-US" altLang="zh-CN" sz="2800" dirty="0" err="1">
                <a:latin typeface="-apple-system"/>
              </a:rPr>
              <a:t>PageCache</a:t>
            </a:r>
            <a:r>
              <a:rPr lang="zh-CN" altLang="en-US" sz="2800" dirty="0">
                <a:latin typeface="-apple-system"/>
              </a:rPr>
              <a:t>直接返回，而同步刷盘需要等待刷盘完成才返回</a:t>
            </a:r>
            <a:endParaRPr lang="en-GB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307529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152400" y="533400"/>
            <a:ext cx="11887200" cy="6580006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effectLst/>
                <a:latin typeface="-apple-system"/>
              </a:rPr>
              <a:t>发送</a:t>
            </a:r>
            <a:r>
              <a:rPr lang="zh-CN" altLang="en-US" sz="2800" dirty="0">
                <a:latin typeface="-apple-system"/>
              </a:rPr>
              <a:t>消息的状态：</a:t>
            </a:r>
            <a:endParaRPr sz="2800" dirty="0">
              <a:latin typeface="Droid Sans Fallback"/>
              <a:cs typeface="Droid Sans Fallback"/>
            </a:endParaRPr>
          </a:p>
          <a:p>
            <a:pPr marL="296545" indent="-283845" algn="l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1" dirty="0">
                <a:latin typeface="-apple-system"/>
              </a:rPr>
              <a:t>FLUSH_DISK_TIMEOUT</a:t>
            </a:r>
            <a:r>
              <a:rPr lang="zh-CN" altLang="en-US" sz="2800" b="1" dirty="0">
                <a:latin typeface="-apple-system"/>
              </a:rPr>
              <a:t>：</a:t>
            </a:r>
            <a:r>
              <a:rPr lang="zh-CN" altLang="en-US" sz="2800" dirty="0">
                <a:latin typeface="-apple-system"/>
              </a:rPr>
              <a:t>表示没有在规定时间内完成刷盘（需要</a:t>
            </a:r>
            <a:r>
              <a:rPr lang="en-US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的刷盘策略被设置成</a:t>
            </a:r>
            <a:r>
              <a:rPr lang="en-US" altLang="zh-CN" sz="2800" dirty="0">
                <a:latin typeface="-apple-system"/>
              </a:rPr>
              <a:t>SYNC_FLUSH</a:t>
            </a:r>
            <a:r>
              <a:rPr lang="zh-CN" altLang="en-US" sz="2800" dirty="0">
                <a:latin typeface="-apple-system"/>
              </a:rPr>
              <a:t>才会报这个错误）。</a:t>
            </a: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1" dirty="0">
                <a:latin typeface="-apple-system"/>
              </a:rPr>
              <a:t>FLUSH_SLAVE_TIMEOUT</a:t>
            </a:r>
            <a:r>
              <a:rPr lang="zh-CN" altLang="en-GB" sz="2800" b="1" dirty="0">
                <a:latin typeface="-apple-system"/>
              </a:rPr>
              <a:t>：</a:t>
            </a:r>
            <a:r>
              <a:rPr lang="zh-CN" altLang="en-US" sz="2800" dirty="0">
                <a:latin typeface="-apple-system"/>
              </a:rPr>
              <a:t>表示在主备方式下，并且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被设置成</a:t>
            </a:r>
            <a:r>
              <a:rPr lang="en-GB" altLang="zh-CN" sz="2800" dirty="0">
                <a:latin typeface="-apple-system"/>
              </a:rPr>
              <a:t>SYNC_MASTER</a:t>
            </a:r>
            <a:r>
              <a:rPr lang="zh-CN" altLang="en-GB" sz="2800" dirty="0">
                <a:latin typeface="-apple-system"/>
              </a:rPr>
              <a:t>（</a:t>
            </a:r>
            <a:r>
              <a:rPr lang="zh-CN" altLang="en-US" sz="2800" dirty="0">
                <a:latin typeface="-apple-system"/>
              </a:rPr>
              <a:t>同步复制）方式，没有在设定时间内完成主从同步。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1" dirty="0">
                <a:latin typeface="-apple-system"/>
              </a:rPr>
              <a:t>SLAVE_NOT_AVAILABLE</a:t>
            </a:r>
            <a:r>
              <a:rPr lang="zh-CN" altLang="en-GB" sz="2800" b="1" dirty="0">
                <a:latin typeface="-apple-system"/>
              </a:rPr>
              <a:t>：</a:t>
            </a:r>
            <a:r>
              <a:rPr lang="zh-CN" altLang="en-US" sz="2800" dirty="0">
                <a:latin typeface="-apple-system"/>
              </a:rPr>
              <a:t>这个状态产生的场景和</a:t>
            </a:r>
            <a:r>
              <a:rPr lang="en-GB" altLang="zh-CN" sz="2800" dirty="0">
                <a:latin typeface="-apple-system"/>
              </a:rPr>
              <a:t>FLUSH_SLAVE_TIMEOUT</a:t>
            </a:r>
            <a:r>
              <a:rPr lang="zh-CN" altLang="en-US" sz="2800" dirty="0">
                <a:latin typeface="-apple-system"/>
              </a:rPr>
              <a:t>类似，表示在主备方式下，并且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被设置成</a:t>
            </a:r>
            <a:r>
              <a:rPr lang="en-GB" altLang="zh-CN" sz="2800" dirty="0">
                <a:latin typeface="-apple-system"/>
              </a:rPr>
              <a:t>SYNC_MASTER</a:t>
            </a:r>
            <a:r>
              <a:rPr lang="zh-CN" altLang="en-GB" sz="2800" dirty="0">
                <a:latin typeface="-apple-system"/>
              </a:rPr>
              <a:t>（</a:t>
            </a:r>
            <a:r>
              <a:rPr lang="zh-CN" altLang="en-US" sz="2800" dirty="0">
                <a:latin typeface="-apple-system"/>
              </a:rPr>
              <a:t>同步复制），但是没有找到被配置成</a:t>
            </a:r>
            <a:r>
              <a:rPr lang="en-GB" altLang="zh-CN" sz="2800" dirty="0">
                <a:latin typeface="-apple-system"/>
              </a:rPr>
              <a:t>Slave</a:t>
            </a:r>
            <a:r>
              <a:rPr lang="zh-CN" altLang="en-US" sz="2800" dirty="0">
                <a:latin typeface="-apple-system"/>
              </a:rPr>
              <a:t>的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1" dirty="0">
                <a:latin typeface="-apple-system"/>
              </a:rPr>
              <a:t>SEND_OK</a:t>
            </a:r>
            <a:r>
              <a:rPr lang="zh-CN" altLang="en-US" sz="2800" b="1" dirty="0">
                <a:latin typeface="-apple-system"/>
              </a:rPr>
              <a:t>：</a:t>
            </a:r>
            <a:r>
              <a:rPr lang="zh-CN" altLang="en-US" sz="2800" dirty="0">
                <a:latin typeface="-apple-system"/>
              </a:rPr>
              <a:t>表示发送成功，发送成功的具体含义，比如消息是否已经被存储到磁盘？消息是否被同步到了</a:t>
            </a:r>
            <a:r>
              <a:rPr lang="en-US" altLang="zh-CN" sz="2800" dirty="0">
                <a:latin typeface="-apple-system"/>
              </a:rPr>
              <a:t>Slave</a:t>
            </a:r>
            <a:r>
              <a:rPr lang="zh-CN" altLang="en-US" sz="2800" dirty="0">
                <a:latin typeface="-apple-system"/>
              </a:rPr>
              <a:t>上？消息在</a:t>
            </a:r>
            <a:r>
              <a:rPr lang="en-US" altLang="zh-CN" sz="2800" dirty="0">
                <a:latin typeface="-apple-system"/>
              </a:rPr>
              <a:t>Slave</a:t>
            </a:r>
            <a:r>
              <a:rPr lang="zh-CN" altLang="en-US" sz="2800" dirty="0">
                <a:latin typeface="-apple-system"/>
              </a:rPr>
              <a:t>上是否被写入磁盘？需要结合所配置的刷盘策略、主从策</a:t>
            </a:r>
            <a:br>
              <a:rPr lang="zh-CN" altLang="en-US" sz="2800" dirty="0">
                <a:latin typeface="-apple-system"/>
              </a:rPr>
            </a:br>
            <a:r>
              <a:rPr lang="zh-CN" altLang="en-US" sz="2800" dirty="0">
                <a:latin typeface="-apple-system"/>
              </a:rPr>
              <a:t>略来定。这个状态还可以简单理解为，没有发生上面列出的三个问题状态就是</a:t>
            </a:r>
            <a:r>
              <a:rPr lang="en-US" altLang="zh-CN" sz="2800" dirty="0">
                <a:latin typeface="-apple-system"/>
              </a:rPr>
              <a:t>SEND_OK</a:t>
            </a:r>
            <a:r>
              <a:rPr lang="zh-CN" altLang="en-US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GB" altLang="zh-CN" sz="2800" dirty="0">
              <a:latin typeface="Droid Sans Fallback"/>
              <a:cs typeface="Droid Sans Fallback"/>
            </a:endParaRPr>
          </a:p>
        </p:txBody>
      </p:sp>
    </p:spTree>
    <p:extLst>
      <p:ext uri="{BB962C8B-B14F-4D97-AF65-F5344CB8AC3E}">
        <p14:creationId xmlns:p14="http://schemas.microsoft.com/office/powerpoint/2010/main" val="4155584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  <a:endParaRPr lang="zh-CN" altLang="en-US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658600" cy="580800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4D4D4D"/>
                </a:solidFill>
                <a:effectLst/>
                <a:highlight>
                  <a:srgbClr val="FFFFFF"/>
                </a:highlight>
                <a:latin typeface="-apple-system"/>
              </a:rPr>
              <a:t>从</a:t>
            </a:r>
            <a:r>
              <a:rPr lang="zh-CN" altLang="en-US" sz="2800" dirty="0">
                <a:latin typeface="-apple-system"/>
              </a:rPr>
              <a:t>上面我们就可以知道我们发送消息，然后根据返回结果，就可以对应的处理了。那么也就解释了</a:t>
            </a:r>
            <a:r>
              <a:rPr lang="zh-CN" altLang="en-US" sz="2800" b="1" dirty="0">
                <a:latin typeface="-apple-system"/>
              </a:rPr>
              <a:t>什么是同步消息，异步消息</a:t>
            </a:r>
            <a:r>
              <a:rPr lang="zh-CN" altLang="en-US" sz="2800" dirty="0">
                <a:latin typeface="-apple-system"/>
              </a:rPr>
              <a:t>了，接下来我们说说其他几种消息。</a:t>
            </a:r>
            <a:endParaRPr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1" i="0" dirty="0">
                <a:effectLst/>
                <a:latin typeface="-apple-system"/>
              </a:rPr>
              <a:t>3</a:t>
            </a:r>
            <a:r>
              <a:rPr lang="zh-CN" altLang="en-US" sz="2800" b="1" i="0" dirty="0">
                <a:effectLst/>
                <a:latin typeface="-apple-system"/>
              </a:rPr>
              <a:t>，定时消息</a:t>
            </a:r>
            <a:r>
              <a:rPr lang="zh-CN" altLang="en-US" sz="2800" b="0" i="0" dirty="0">
                <a:effectLst/>
                <a:latin typeface="-apple-system"/>
              </a:rPr>
              <a:t>：</a:t>
            </a:r>
            <a:endParaRPr lang="en-US" altLang="zh-CN" sz="2800" b="0" i="0" dirty="0">
              <a:effectLst/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定时消息（延迟队列）是指消息发送到</a:t>
            </a:r>
            <a:r>
              <a:rPr lang="en-US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后，不会立即被消费，等待特定时间投递给真正的</a:t>
            </a:r>
            <a:r>
              <a:rPr lang="en-US" altLang="zh-CN" sz="2800" dirty="0">
                <a:latin typeface="-apple-system"/>
              </a:rPr>
              <a:t>topic</a:t>
            </a:r>
            <a:r>
              <a:rPr lang="zh-CN" altLang="en-US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有配置项</a:t>
            </a:r>
            <a:r>
              <a:rPr lang="en-GB" altLang="zh-CN" sz="2800" dirty="0" err="1">
                <a:latin typeface="-apple-system"/>
              </a:rPr>
              <a:t>messageDelayLevel</a:t>
            </a:r>
            <a:r>
              <a:rPr lang="zh-CN" altLang="en-GB" sz="2800" dirty="0">
                <a:latin typeface="-apple-system"/>
              </a:rPr>
              <a:t>，</a:t>
            </a:r>
            <a:r>
              <a:rPr lang="zh-CN" altLang="en-US" sz="2800" dirty="0">
                <a:latin typeface="-apple-system"/>
              </a:rPr>
              <a:t>默认值为“</a:t>
            </a:r>
            <a:r>
              <a:rPr lang="en-US" altLang="zh-CN" sz="2800" dirty="0">
                <a:latin typeface="-apple-system"/>
              </a:rPr>
              <a:t>1</a:t>
            </a:r>
            <a:r>
              <a:rPr lang="en-GB" altLang="zh-CN" sz="2800" dirty="0">
                <a:latin typeface="-apple-system"/>
              </a:rPr>
              <a:t>s 5s 10s 30s 1m 2m 3m 4m 5m 6m 7m 8m</a:t>
            </a:r>
            <a:br>
              <a:rPr lang="en-GB" altLang="zh-CN" sz="2800" dirty="0">
                <a:latin typeface="-apple-system"/>
              </a:rPr>
            </a:br>
            <a:r>
              <a:rPr lang="en-GB" altLang="zh-CN" sz="2800" dirty="0">
                <a:latin typeface="-apple-system"/>
              </a:rPr>
              <a:t>9m 10m 20m 30m 1h 2h”</a:t>
            </a:r>
            <a:r>
              <a:rPr lang="zh-CN" altLang="en-GB" sz="2800" dirty="0">
                <a:latin typeface="-apple-system"/>
              </a:rPr>
              <a:t>，</a:t>
            </a:r>
            <a:r>
              <a:rPr lang="en-GB" altLang="zh-CN" sz="2800" dirty="0">
                <a:latin typeface="-apple-system"/>
              </a:rPr>
              <a:t>18</a:t>
            </a:r>
            <a:r>
              <a:rPr lang="zh-CN" altLang="en-US" sz="2800" dirty="0">
                <a:latin typeface="-apple-system"/>
              </a:rPr>
              <a:t>个</a:t>
            </a:r>
            <a:r>
              <a:rPr lang="en-GB" altLang="zh-CN" sz="2800" dirty="0">
                <a:latin typeface="-apple-system"/>
              </a:rPr>
              <a:t>level</a:t>
            </a:r>
            <a:r>
              <a:rPr lang="zh-CN" altLang="en-GB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●level == 0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，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消息为非延迟消息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●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1&lt;=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level&lt;=</a:t>
            </a: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maxLevel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，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消息延迟特定时间，例如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level==1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，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延迟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1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s</a:t>
            </a: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● level &gt; </a:t>
            </a: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maxLevel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，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则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level== </a:t>
            </a: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maxLevel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，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例如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level==20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，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延迟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2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h</a:t>
            </a:r>
            <a:endParaRPr lang="en-GB" altLang="zh-CN" sz="2800" dirty="0">
              <a:latin typeface="Droid Sans Fallback"/>
              <a:cs typeface="Droid Sans Fallback"/>
            </a:endParaRPr>
          </a:p>
        </p:txBody>
      </p:sp>
    </p:spTree>
    <p:extLst>
      <p:ext uri="{BB962C8B-B14F-4D97-AF65-F5344CB8AC3E}">
        <p14:creationId xmlns:p14="http://schemas.microsoft.com/office/powerpoint/2010/main" val="3660679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  <a:endParaRPr lang="zh-CN" altLang="en-US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658600" cy="2773836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dirty="0">
                <a:latin typeface="-apple-system"/>
              </a:rPr>
              <a:t>原理</a:t>
            </a:r>
            <a:r>
              <a:rPr lang="zh-CN" altLang="en-US" sz="2800" dirty="0">
                <a:latin typeface="-apple-system"/>
              </a:rPr>
              <a:t>：定时消息会暂存在名为</a:t>
            </a:r>
            <a:r>
              <a:rPr lang="en-US" altLang="zh-CN" sz="2800" dirty="0">
                <a:latin typeface="-apple-system"/>
              </a:rPr>
              <a:t>SCHEDULE_TOPIC_XXXX</a:t>
            </a:r>
            <a:r>
              <a:rPr lang="zh-CN" altLang="en-US" sz="2800" dirty="0">
                <a:latin typeface="-apple-system"/>
              </a:rPr>
              <a:t>的</a:t>
            </a:r>
            <a:r>
              <a:rPr lang="en-US" altLang="zh-CN" sz="2800" dirty="0">
                <a:latin typeface="-apple-system"/>
              </a:rPr>
              <a:t>topic</a:t>
            </a:r>
            <a:r>
              <a:rPr lang="zh-CN" altLang="en-US" sz="2800" dirty="0">
                <a:latin typeface="-apple-system"/>
              </a:rPr>
              <a:t>中，并根据</a:t>
            </a:r>
            <a:r>
              <a:rPr lang="en-US" altLang="zh-CN" sz="2800" dirty="0" err="1">
                <a:latin typeface="-apple-system"/>
              </a:rPr>
              <a:t>delayTimeLevel</a:t>
            </a:r>
            <a:r>
              <a:rPr lang="zh-CN" altLang="en-US" sz="2800" dirty="0">
                <a:latin typeface="-apple-system"/>
              </a:rPr>
              <a:t>存入特定的</a:t>
            </a:r>
            <a:r>
              <a:rPr lang="en-US" altLang="zh-CN" sz="2800" dirty="0">
                <a:latin typeface="-apple-system"/>
              </a:rPr>
              <a:t>queue</a:t>
            </a:r>
            <a:r>
              <a:rPr lang="zh-CN" altLang="en-US" sz="2800" dirty="0">
                <a:latin typeface="-apple-system"/>
              </a:rPr>
              <a:t>，即一个</a:t>
            </a:r>
            <a:r>
              <a:rPr lang="en-US" altLang="zh-CN" sz="2800" dirty="0">
                <a:latin typeface="-apple-system"/>
              </a:rPr>
              <a:t>queue</a:t>
            </a:r>
            <a:r>
              <a:rPr lang="zh-CN" altLang="en-US" sz="2800" dirty="0">
                <a:latin typeface="-apple-system"/>
              </a:rPr>
              <a:t>只存相同延迟的消息，这</a:t>
            </a:r>
            <a:r>
              <a:rPr lang="en-US" altLang="zh-CN" sz="2800" dirty="0">
                <a:latin typeface="-apple-system"/>
              </a:rPr>
              <a:t>16</a:t>
            </a:r>
            <a:r>
              <a:rPr lang="zh-CN" altLang="en-US" sz="2800" dirty="0">
                <a:latin typeface="-apple-system"/>
              </a:rPr>
              <a:t>个级别，也就有</a:t>
            </a:r>
            <a:r>
              <a:rPr lang="en-US" altLang="zh-CN" sz="2800" dirty="0">
                <a:latin typeface="-apple-system"/>
              </a:rPr>
              <a:t>16</a:t>
            </a:r>
            <a:r>
              <a:rPr lang="zh-CN" altLang="en-US" sz="2800" dirty="0">
                <a:latin typeface="-apple-system"/>
              </a:rPr>
              <a:t>个</a:t>
            </a:r>
            <a:r>
              <a:rPr lang="en-US" altLang="zh-CN" sz="2800" dirty="0">
                <a:latin typeface="-apple-system"/>
              </a:rPr>
              <a:t>queue</a:t>
            </a:r>
            <a:r>
              <a:rPr lang="zh-CN" altLang="en-US" sz="2800" dirty="0">
                <a:latin typeface="-apple-system"/>
              </a:rPr>
              <a:t>，保证具有相同发送延迟的消息能够顺序消费，当时间到了，</a:t>
            </a:r>
            <a:r>
              <a:rPr lang="en-US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会调度地消费</a:t>
            </a:r>
            <a:r>
              <a:rPr lang="en-US" altLang="zh-CN" sz="2800" dirty="0">
                <a:latin typeface="-apple-system"/>
              </a:rPr>
              <a:t>SCHEDULE_TOPIC_XXXX</a:t>
            </a:r>
            <a:r>
              <a:rPr lang="zh-CN" altLang="en-US" sz="2800" dirty="0">
                <a:latin typeface="-apple-system"/>
              </a:rPr>
              <a:t>，将消息写入真实的</a:t>
            </a:r>
            <a:r>
              <a:rPr lang="en-US" altLang="zh-CN" sz="2800" dirty="0">
                <a:latin typeface="-apple-system"/>
              </a:rPr>
              <a:t>topic</a:t>
            </a:r>
            <a:r>
              <a:rPr lang="zh-CN" altLang="en-US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在</a:t>
            </a:r>
            <a:r>
              <a:rPr lang="en-US" altLang="zh-CN" sz="2800" dirty="0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java</a:t>
            </a:r>
            <a:r>
              <a:rPr lang="zh-CN" altLang="en-US" sz="2800" dirty="0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代码中设置定时的是：</a:t>
            </a:r>
            <a:endParaRPr lang="en-US" altLang="zh-CN" sz="2800" dirty="0">
              <a:solidFill>
                <a:srgbClr val="333333"/>
              </a:solidFill>
              <a:highlight>
                <a:srgbClr val="FFFFFF"/>
              </a:highlight>
              <a:latin typeface="-apple-system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8302B59-5474-3EB4-0310-A097B8558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3438896"/>
            <a:ext cx="6868484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12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658600" cy="4156266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1" dirty="0">
                <a:latin typeface="-apple-system"/>
              </a:rPr>
              <a:t>4</a:t>
            </a:r>
            <a:r>
              <a:rPr lang="zh-CN" altLang="en-US" sz="2800" b="1" dirty="0">
                <a:latin typeface="-apple-system"/>
              </a:rPr>
              <a:t>，事务消息：</a:t>
            </a:r>
            <a:endParaRPr sz="2800" b="1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事务消息（</a:t>
            </a:r>
            <a:r>
              <a:rPr lang="en-US" altLang="zh-CN" sz="2800" dirty="0">
                <a:latin typeface="-apple-system"/>
              </a:rPr>
              <a:t>Transactional Message</a:t>
            </a:r>
            <a:r>
              <a:rPr lang="zh-CN" altLang="en-US" sz="2800" dirty="0">
                <a:latin typeface="-apple-system"/>
              </a:rPr>
              <a:t>）是指应用本地事务和发送消息操作可以被定义到全局事务中，要么同时成功，要么同时失败。</a:t>
            </a: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的事务消息提供类似 </a:t>
            </a:r>
            <a:r>
              <a:rPr lang="en-US" altLang="zh-CN" sz="2800" dirty="0">
                <a:latin typeface="-apple-system"/>
              </a:rPr>
              <a:t>X/Open XA </a:t>
            </a:r>
            <a:r>
              <a:rPr lang="zh-CN" altLang="en-US" sz="2800" dirty="0">
                <a:latin typeface="-apple-system"/>
              </a:rPr>
              <a:t>的分布事务功能，通过事务消息能达到分布式事务的最终一致性。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事务消息是二阶段提交方式实现事务消息的。我们用一个例子说明一下流程，比如银行转账，</a:t>
            </a:r>
            <a:r>
              <a:rPr lang="en-US" altLang="zh-CN" sz="2800" dirty="0">
                <a:latin typeface="-apple-system"/>
              </a:rPr>
              <a:t>A</a:t>
            </a:r>
            <a:r>
              <a:rPr lang="zh-CN" altLang="en-US" sz="2800" dirty="0">
                <a:latin typeface="-apple-system"/>
              </a:rPr>
              <a:t>银行的某账户要转一万元到</a:t>
            </a:r>
            <a:r>
              <a:rPr lang="en-US" altLang="zh-CN" sz="2800" dirty="0">
                <a:latin typeface="-apple-system"/>
              </a:rPr>
              <a:t>B</a:t>
            </a:r>
            <a:r>
              <a:rPr lang="zh-CN" altLang="en-US" sz="2800" dirty="0">
                <a:latin typeface="-apple-system"/>
              </a:rPr>
              <a:t>银行的某账户。</a:t>
            </a:r>
            <a:r>
              <a:rPr lang="en-US" altLang="zh-CN" sz="2800" dirty="0">
                <a:latin typeface="-apple-system"/>
              </a:rPr>
              <a:t>A</a:t>
            </a:r>
            <a:r>
              <a:rPr lang="zh-CN" altLang="en-US" sz="2800" dirty="0">
                <a:latin typeface="-apple-system"/>
              </a:rPr>
              <a:t>银行发送“</a:t>
            </a:r>
            <a:r>
              <a:rPr lang="en-US" altLang="zh-CN" sz="2800" dirty="0">
                <a:latin typeface="-apple-system"/>
              </a:rPr>
              <a:t>B</a:t>
            </a:r>
            <a:r>
              <a:rPr lang="zh-CN" altLang="en-US" sz="2800" dirty="0">
                <a:latin typeface="-apple-system"/>
              </a:rPr>
              <a:t>银行账户增加一万元”这个消息，要和“从</a:t>
            </a:r>
            <a:r>
              <a:rPr lang="en-US" altLang="zh-CN" sz="2800" dirty="0">
                <a:latin typeface="-apple-system"/>
              </a:rPr>
              <a:t>A</a:t>
            </a:r>
            <a:r>
              <a:rPr lang="zh-CN" altLang="en-US" sz="2800" dirty="0">
                <a:latin typeface="-apple-system"/>
              </a:rPr>
              <a:t>银行账户扣除一万元”这个操作同时成功或者同时失败。</a:t>
            </a:r>
            <a:endParaRPr lang="en-US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464968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734800" cy="4856458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流程如下：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1</a:t>
            </a:r>
            <a:r>
              <a:rPr lang="zh-CN" altLang="en-US" sz="2800" dirty="0">
                <a:latin typeface="-apple-system"/>
              </a:rPr>
              <a:t>）发送待确认信息（</a:t>
            </a:r>
            <a:r>
              <a:rPr lang="en-US" altLang="zh-CN" sz="2800" dirty="0">
                <a:latin typeface="-apple-system"/>
              </a:rPr>
              <a:t>B</a:t>
            </a:r>
            <a:r>
              <a:rPr lang="zh-CN" altLang="en-US" sz="2800" dirty="0">
                <a:latin typeface="-apple-system"/>
              </a:rPr>
              <a:t>银行账户增加一万元）到</a:t>
            </a: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2</a:t>
            </a:r>
            <a:r>
              <a:rPr lang="zh-CN" altLang="en-US" sz="2800" dirty="0">
                <a:latin typeface="-apple-system"/>
              </a:rPr>
              <a:t>）</a:t>
            </a: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收到信息将信息持久化，向发送方回复消息已经发送成功。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3</a:t>
            </a:r>
            <a:r>
              <a:rPr lang="zh-CN" altLang="en-US" sz="2800" dirty="0">
                <a:latin typeface="-apple-system"/>
              </a:rPr>
              <a:t>）发送方执行本地事务（</a:t>
            </a:r>
            <a:r>
              <a:rPr lang="en-US" altLang="zh-CN" sz="2800" dirty="0">
                <a:latin typeface="-apple-system"/>
              </a:rPr>
              <a:t>A</a:t>
            </a:r>
            <a:r>
              <a:rPr lang="zh-CN" altLang="en-US" sz="2800" dirty="0">
                <a:latin typeface="-apple-system"/>
              </a:rPr>
              <a:t>银行减一万元），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4</a:t>
            </a:r>
            <a:r>
              <a:rPr lang="zh-CN" altLang="en-US" sz="2800" dirty="0">
                <a:latin typeface="-apple-system"/>
              </a:rPr>
              <a:t>）发送方根据本地事件执行结果向</a:t>
            </a: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发送二次确认（</a:t>
            </a:r>
            <a:r>
              <a:rPr lang="en-US" altLang="zh-CN" sz="2800" dirty="0">
                <a:latin typeface="-apple-system"/>
              </a:rPr>
              <a:t>Commit</a:t>
            </a:r>
            <a:r>
              <a:rPr lang="zh-CN" altLang="en-US" sz="2800" dirty="0">
                <a:latin typeface="-apple-system"/>
              </a:rPr>
              <a:t>或是</a:t>
            </a:r>
            <a:r>
              <a:rPr lang="en-US" altLang="zh-CN" sz="2800" dirty="0">
                <a:latin typeface="-apple-system"/>
              </a:rPr>
              <a:t>Rollback</a:t>
            </a:r>
            <a:r>
              <a:rPr lang="zh-CN" altLang="en-US" sz="2800" dirty="0">
                <a:latin typeface="-apple-system"/>
              </a:rPr>
              <a:t>）信息，</a:t>
            </a: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收到</a:t>
            </a:r>
            <a:r>
              <a:rPr lang="en-US" altLang="zh-CN" sz="2800" dirty="0">
                <a:latin typeface="-apple-system"/>
              </a:rPr>
              <a:t>Commit</a:t>
            </a:r>
            <a:r>
              <a:rPr lang="zh-CN" altLang="en-US" sz="2800" dirty="0">
                <a:latin typeface="-apple-system"/>
              </a:rPr>
              <a:t>状态则将第一阶段消息标记为可投递，订阅方将能够收到消息，收到</a:t>
            </a:r>
            <a:r>
              <a:rPr lang="en-US" altLang="zh-CN" sz="2800" dirty="0">
                <a:latin typeface="-apple-system"/>
              </a:rPr>
              <a:t>Rollback</a:t>
            </a:r>
            <a:r>
              <a:rPr lang="zh-CN" altLang="en-US" sz="2800" dirty="0">
                <a:latin typeface="-apple-system"/>
              </a:rPr>
              <a:t>状态则删除第一阶段的消息，订阅方接收不到该消息。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5</a:t>
            </a:r>
            <a:r>
              <a:rPr lang="zh-CN" altLang="en-US" sz="2800" dirty="0">
                <a:latin typeface="-apple-system"/>
              </a:rPr>
              <a:t>）如果出现异常情况，步骤</a:t>
            </a:r>
            <a:r>
              <a:rPr lang="en-US" altLang="zh-CN" sz="2800" dirty="0">
                <a:latin typeface="-apple-system"/>
              </a:rPr>
              <a:t>4</a:t>
            </a:r>
            <a:r>
              <a:rPr lang="zh-CN" altLang="en-US" sz="2800" dirty="0">
                <a:latin typeface="-apple-system"/>
              </a:rPr>
              <a:t>）提交的二次确认最终未到达</a:t>
            </a: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，服务器在经过固定时间段后将对“待确认”消息发起回查请求。</a:t>
            </a:r>
            <a:endParaRPr lang="en-US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640771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734800" cy="1912062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6</a:t>
            </a:r>
            <a:r>
              <a:rPr lang="zh-CN" altLang="en-US" sz="2800" dirty="0">
                <a:latin typeface="-apple-system"/>
              </a:rPr>
              <a:t>）如果发送一阶段消息的</a:t>
            </a:r>
            <a:r>
              <a:rPr lang="en-US" altLang="zh-CN" sz="2800" dirty="0">
                <a:latin typeface="-apple-system"/>
              </a:rPr>
              <a:t>Producer</a:t>
            </a:r>
            <a:r>
              <a:rPr lang="zh-CN" altLang="en-US" sz="2800" dirty="0">
                <a:latin typeface="-apple-system"/>
              </a:rPr>
              <a:t>不能工作，就访问同生产组的其他</a:t>
            </a:r>
            <a:r>
              <a:rPr lang="en-US" altLang="zh-CN" sz="2800" dirty="0">
                <a:latin typeface="-apple-system"/>
              </a:rPr>
              <a:t>producer</a:t>
            </a:r>
            <a:r>
              <a:rPr lang="zh-CN" altLang="en-US" sz="2800" dirty="0">
                <a:latin typeface="-apple-system"/>
              </a:rPr>
              <a:t>，通过检查对应消息的本地事件执行结果返回</a:t>
            </a:r>
            <a:r>
              <a:rPr lang="en-US" altLang="zh-CN" sz="2800" dirty="0">
                <a:latin typeface="-apple-system"/>
              </a:rPr>
              <a:t>Commit</a:t>
            </a:r>
            <a:r>
              <a:rPr lang="zh-CN" altLang="en-US" sz="2800" dirty="0">
                <a:latin typeface="-apple-system"/>
              </a:rPr>
              <a:t>或</a:t>
            </a:r>
            <a:r>
              <a:rPr lang="en-US" altLang="zh-CN" sz="2800" dirty="0">
                <a:latin typeface="-apple-system"/>
              </a:rPr>
              <a:t>Rollback</a:t>
            </a:r>
            <a:r>
              <a:rPr lang="zh-CN" altLang="en-US" sz="2800" dirty="0">
                <a:latin typeface="-apple-system"/>
              </a:rPr>
              <a:t>状态。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7</a:t>
            </a:r>
            <a:r>
              <a:rPr lang="zh-CN" altLang="en-US" sz="2800" dirty="0">
                <a:latin typeface="-apple-system"/>
              </a:rPr>
              <a:t>）</a:t>
            </a: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收到回查请求后，按照步骤</a:t>
            </a:r>
            <a:r>
              <a:rPr lang="en-US" altLang="zh-CN" sz="2800" dirty="0">
                <a:latin typeface="-apple-system"/>
              </a:rPr>
              <a:t>4</a:t>
            </a:r>
            <a:r>
              <a:rPr lang="zh-CN" altLang="en-US" sz="2800" dirty="0">
                <a:latin typeface="-apple-system"/>
              </a:rPr>
              <a:t>）的逻辑处理。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C989E13-CBCA-FF52-15D3-00DB79A2D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438400"/>
            <a:ext cx="8915400" cy="399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27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734800" cy="4084451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1,MQ Producer</a:t>
            </a:r>
            <a:r>
              <a:rPr lang="zh-CN" altLang="en-US" sz="2800" dirty="0">
                <a:latin typeface="-apple-system"/>
              </a:rPr>
              <a:t>发送</a:t>
            </a:r>
            <a:r>
              <a:rPr lang="en-US" altLang="zh-CN" sz="2800" dirty="0">
                <a:latin typeface="-apple-system"/>
              </a:rPr>
              <a:t>Send </a:t>
            </a:r>
            <a:r>
              <a:rPr lang="en-US" altLang="zh-CN" sz="2800" dirty="0" err="1">
                <a:latin typeface="-apple-system"/>
              </a:rPr>
              <a:t>HalfMsg</a:t>
            </a:r>
            <a:r>
              <a:rPr lang="zh-CN" altLang="en-US" sz="2800" dirty="0">
                <a:latin typeface="-apple-system"/>
              </a:rPr>
              <a:t>到</a:t>
            </a:r>
            <a:r>
              <a:rPr lang="en-US" altLang="zh-CN" sz="2800" dirty="0">
                <a:latin typeface="-apple-system"/>
              </a:rPr>
              <a:t>MQ Server</a:t>
            </a: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2,MQ Server</a:t>
            </a:r>
            <a:r>
              <a:rPr lang="zh-CN" altLang="en-US" sz="2800" dirty="0">
                <a:latin typeface="-apple-system"/>
              </a:rPr>
              <a:t>持久化信息，返回 </a:t>
            </a:r>
            <a:r>
              <a:rPr lang="en-US" altLang="zh-CN" sz="2800" dirty="0">
                <a:latin typeface="-apple-system"/>
              </a:rPr>
              <a:t>Half msg Send OK</a:t>
            </a: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3,</a:t>
            </a:r>
            <a:r>
              <a:rPr lang="zh-CN" altLang="en-US" sz="2800" dirty="0">
                <a:latin typeface="-apple-system"/>
              </a:rPr>
              <a:t>执行本地事务，</a:t>
            </a:r>
            <a:r>
              <a:rPr lang="en-US" altLang="zh-CN" sz="2800" dirty="0">
                <a:latin typeface="-apple-system"/>
              </a:rPr>
              <a:t>Local Transaction</a:t>
            </a: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4,</a:t>
            </a:r>
            <a:r>
              <a:rPr lang="zh-CN" altLang="en-US" sz="2800" dirty="0">
                <a:latin typeface="-apple-system"/>
              </a:rPr>
              <a:t>本地事务执行完，返回</a:t>
            </a:r>
            <a:r>
              <a:rPr lang="en-US" altLang="zh-CN" sz="2800" dirty="0">
                <a:latin typeface="-apple-system"/>
              </a:rPr>
              <a:t>4 commit or </a:t>
            </a:r>
            <a:r>
              <a:rPr lang="en-US" altLang="zh-CN" sz="2800" dirty="0" err="1">
                <a:latin typeface="-apple-system"/>
              </a:rPr>
              <a:t>RollBack</a:t>
            </a:r>
            <a:r>
              <a:rPr lang="en-US" altLang="zh-CN" sz="2800" dirty="0">
                <a:latin typeface="-apple-system"/>
              </a:rPr>
              <a:t> </a:t>
            </a:r>
            <a:r>
              <a:rPr lang="en-US" altLang="zh-CN" sz="2800" dirty="0" err="1">
                <a:latin typeface="-apple-system"/>
              </a:rPr>
              <a:t>MQserver</a:t>
            </a:r>
            <a:r>
              <a:rPr lang="zh-CN" altLang="en-US" sz="2800" dirty="0">
                <a:latin typeface="-apple-system"/>
              </a:rPr>
              <a:t>根据返回结果，</a:t>
            </a:r>
            <a:r>
              <a:rPr lang="en-US" altLang="zh-CN" sz="2800" dirty="0">
                <a:latin typeface="-apple-system"/>
              </a:rPr>
              <a:t>commit Send Msg </a:t>
            </a:r>
            <a:r>
              <a:rPr lang="zh-CN" altLang="en-US" sz="2800" dirty="0">
                <a:latin typeface="-apple-system"/>
              </a:rPr>
              <a:t>或者 </a:t>
            </a:r>
            <a:r>
              <a:rPr lang="en-US" altLang="zh-CN" sz="2800" dirty="0">
                <a:latin typeface="-apple-system"/>
              </a:rPr>
              <a:t>Rollback Delete msg</a:t>
            </a: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5</a:t>
            </a:r>
            <a:r>
              <a:rPr lang="zh-CN" altLang="en-US" sz="2800" dirty="0">
                <a:latin typeface="-apple-system"/>
              </a:rPr>
              <a:t>，如果本地事务没有返回结果，</a:t>
            </a:r>
            <a:r>
              <a:rPr lang="en-US" altLang="zh-CN" sz="2800" dirty="0">
                <a:latin typeface="-apple-system"/>
              </a:rPr>
              <a:t>MQ Server </a:t>
            </a:r>
            <a:r>
              <a:rPr lang="zh-CN" altLang="en-US" sz="2800" dirty="0">
                <a:latin typeface="-apple-system"/>
              </a:rPr>
              <a:t>执行</a:t>
            </a:r>
            <a:r>
              <a:rPr lang="en-US" altLang="zh-CN" sz="2800" dirty="0">
                <a:latin typeface="-apple-system"/>
              </a:rPr>
              <a:t>Check Back</a:t>
            </a: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6,</a:t>
            </a:r>
            <a:r>
              <a:rPr lang="zh-CN" altLang="en-US" sz="2800" dirty="0">
                <a:latin typeface="-apple-system"/>
              </a:rPr>
              <a:t>检查本地事务（</a:t>
            </a:r>
            <a:r>
              <a:rPr lang="en-US" altLang="zh-CN" sz="2800" dirty="0">
                <a:latin typeface="-apple-system"/>
              </a:rPr>
              <a:t>Check the state of Local</a:t>
            </a:r>
            <a:r>
              <a:rPr lang="zh-CN" altLang="en-US" sz="2800" dirty="0">
                <a:latin typeface="-apple-system"/>
              </a:rPr>
              <a:t>）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7,</a:t>
            </a:r>
            <a:r>
              <a:rPr lang="zh-CN" altLang="en-US" sz="2800" dirty="0">
                <a:latin typeface="-apple-system"/>
              </a:rPr>
              <a:t>根据检查本地事务，返回</a:t>
            </a:r>
            <a:r>
              <a:rPr lang="en-US" altLang="zh-CN" sz="2800" dirty="0">
                <a:latin typeface="-apple-system"/>
              </a:rPr>
              <a:t>Commit</a:t>
            </a:r>
            <a:r>
              <a:rPr lang="zh-CN" altLang="en-US" sz="2800" dirty="0">
                <a:latin typeface="-apple-system"/>
              </a:rPr>
              <a:t>或者</a:t>
            </a:r>
            <a:r>
              <a:rPr lang="en-US" altLang="zh-CN" sz="2800" dirty="0">
                <a:latin typeface="-apple-system"/>
              </a:rPr>
              <a:t>Rollback</a:t>
            </a:r>
            <a:r>
              <a:rPr lang="zh-CN" altLang="en-US" sz="2800" dirty="0">
                <a:latin typeface="-apple-system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220236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734800" cy="4676921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下面是执行事务的实现类：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第一个类是</a:t>
            </a:r>
            <a:r>
              <a:rPr lang="en-GB" altLang="zh-CN" sz="2800" dirty="0" err="1">
                <a:latin typeface="-apple-system"/>
              </a:rPr>
              <a:t>LocalTransaction</a:t>
            </a:r>
            <a:r>
              <a:rPr lang="en-GB" altLang="zh-CN" sz="2800" dirty="0">
                <a:latin typeface="-apple-system"/>
              </a:rPr>
              <a:t>-Executer</a:t>
            </a:r>
            <a:r>
              <a:rPr lang="zh-CN" altLang="en-GB" sz="2800" dirty="0">
                <a:latin typeface="-apple-system"/>
              </a:rPr>
              <a:t>，</a:t>
            </a:r>
            <a:r>
              <a:rPr lang="zh-CN" altLang="en-US" sz="2800" dirty="0">
                <a:latin typeface="-apple-system"/>
              </a:rPr>
              <a:t>用来实例化步骤</a:t>
            </a:r>
            <a:r>
              <a:rPr lang="en-US" altLang="zh-CN" sz="2800" dirty="0">
                <a:latin typeface="-apple-system"/>
              </a:rPr>
              <a:t>3</a:t>
            </a:r>
            <a:r>
              <a:rPr lang="zh-CN" altLang="en-US" sz="2800" dirty="0">
                <a:latin typeface="-apple-system"/>
              </a:rPr>
              <a:t>）的逻辑，根据情况返回</a:t>
            </a:r>
            <a:r>
              <a:rPr lang="en-GB" altLang="zh-CN" sz="2800" dirty="0" err="1">
                <a:latin typeface="-apple-system"/>
              </a:rPr>
              <a:t>LocalTransactionState.ROLLBACK_MESSAGE</a:t>
            </a:r>
            <a:r>
              <a:rPr lang="zh-CN" altLang="en-US" sz="2800" dirty="0">
                <a:latin typeface="-apple-system"/>
              </a:rPr>
              <a:t>或者</a:t>
            </a:r>
            <a:r>
              <a:rPr lang="en-GB" altLang="zh-CN" sz="2800" dirty="0" err="1">
                <a:latin typeface="-apple-system"/>
              </a:rPr>
              <a:t>LocalTransactionState.COMMIT_MESSAGE</a:t>
            </a:r>
            <a:r>
              <a:rPr lang="zh-CN" altLang="en-US" sz="2800" dirty="0">
                <a:latin typeface="-apple-system"/>
              </a:rPr>
              <a:t>状态。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第二个类是</a:t>
            </a:r>
            <a:r>
              <a:rPr lang="en-GB" altLang="zh-CN" sz="2800" dirty="0" err="1">
                <a:latin typeface="-apple-system"/>
              </a:rPr>
              <a:t>TransactionMQProducer</a:t>
            </a:r>
            <a:r>
              <a:rPr lang="zh-CN" altLang="en-GB" sz="2800" dirty="0">
                <a:latin typeface="-apple-system"/>
              </a:rPr>
              <a:t>，</a:t>
            </a:r>
            <a:r>
              <a:rPr lang="zh-CN" altLang="en-US" sz="2800" dirty="0">
                <a:latin typeface="-apple-system"/>
              </a:rPr>
              <a:t>它的用法和</a:t>
            </a:r>
            <a:r>
              <a:rPr lang="en-GB" altLang="zh-CN" sz="2800" dirty="0" err="1">
                <a:latin typeface="-apple-system"/>
              </a:rPr>
              <a:t>DefaultMQProducer</a:t>
            </a:r>
            <a:r>
              <a:rPr lang="zh-CN" altLang="en-US" sz="2800" dirty="0">
                <a:latin typeface="-apple-system"/>
              </a:rPr>
              <a:t>类似，要通过它启动一个</a:t>
            </a:r>
            <a:r>
              <a:rPr lang="en-GB" altLang="zh-CN" sz="2800" dirty="0">
                <a:latin typeface="-apple-system"/>
              </a:rPr>
              <a:t>Producer</a:t>
            </a:r>
            <a:r>
              <a:rPr lang="zh-CN" altLang="en-US" sz="2800" dirty="0">
                <a:latin typeface="-apple-system"/>
              </a:rPr>
              <a:t>并发消息，但是比</a:t>
            </a:r>
            <a:r>
              <a:rPr lang="en-GB" altLang="zh-CN" sz="2800" dirty="0" err="1">
                <a:latin typeface="-apple-system"/>
              </a:rPr>
              <a:t>DefaultMQProducer</a:t>
            </a:r>
            <a:r>
              <a:rPr lang="zh-CN" altLang="en-US" sz="2800" dirty="0">
                <a:latin typeface="-apple-system"/>
              </a:rPr>
              <a:t>多设置本地事务处理函数和回查状态函数。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第三个类是</a:t>
            </a:r>
            <a:r>
              <a:rPr lang="en-GB" altLang="zh-CN" sz="2800" dirty="0" err="1">
                <a:latin typeface="-apple-system"/>
              </a:rPr>
              <a:t>TransactionCheckListener</a:t>
            </a:r>
            <a:r>
              <a:rPr lang="zh-CN" altLang="en-GB" sz="2800" dirty="0">
                <a:latin typeface="-apple-system"/>
              </a:rPr>
              <a:t>，</a:t>
            </a:r>
            <a:r>
              <a:rPr lang="zh-CN" altLang="en-US" sz="2800" dirty="0">
                <a:latin typeface="-apple-system"/>
              </a:rPr>
              <a:t>实现步骤</a:t>
            </a:r>
            <a:r>
              <a:rPr lang="en-US" altLang="zh-CN" sz="2800" dirty="0">
                <a:latin typeface="-apple-system"/>
              </a:rPr>
              <a:t>5</a:t>
            </a:r>
            <a:r>
              <a:rPr lang="zh-CN" altLang="en-US" sz="2800" dirty="0">
                <a:latin typeface="-apple-system"/>
              </a:rPr>
              <a:t>）中</a:t>
            </a:r>
            <a:r>
              <a:rPr lang="en-GB" altLang="zh-CN" sz="2800" dirty="0">
                <a:latin typeface="-apple-system"/>
              </a:rPr>
              <a:t>MQ</a:t>
            </a:r>
            <a:r>
              <a:rPr lang="zh-CN" altLang="en-US" sz="2800" dirty="0">
                <a:latin typeface="-apple-system"/>
              </a:rPr>
              <a:t>服务器的回查请求，返回</a:t>
            </a:r>
            <a:r>
              <a:rPr lang="en-GB" altLang="zh-CN" sz="2800" dirty="0" err="1">
                <a:latin typeface="-apple-system"/>
              </a:rPr>
              <a:t>LocalTransactionState.ROLLBACK_MESSAGE</a:t>
            </a:r>
            <a:r>
              <a:rPr lang="zh-CN" altLang="en-US" sz="2800" dirty="0">
                <a:latin typeface="-apple-system"/>
              </a:rPr>
              <a:t>或者</a:t>
            </a:r>
            <a:r>
              <a:rPr lang="en-GB" altLang="zh-CN" sz="2800" dirty="0" err="1">
                <a:latin typeface="-apple-system"/>
              </a:rPr>
              <a:t>LocalTransactionState.COMMIT_MESSAGE</a:t>
            </a:r>
            <a:r>
              <a:rPr lang="en-GB" altLang="zh-CN" sz="2800" dirty="0">
                <a:latin typeface="-apple-system"/>
              </a:rPr>
              <a:t> </a:t>
            </a:r>
            <a:endParaRPr lang="zh-CN" altLang="en-US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182810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734800" cy="529632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实现代码：</a:t>
            </a:r>
            <a:endParaRPr lang="en-US" altLang="zh-CN" sz="2800" dirty="0">
              <a:latin typeface="-apple-system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5A29F3D-701B-F6C8-5243-2D6C09F27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95400"/>
            <a:ext cx="9535856" cy="372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834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734800" cy="528734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1" dirty="0">
                <a:latin typeface="-apple-system"/>
              </a:rPr>
              <a:t>5</a:t>
            </a:r>
            <a:r>
              <a:rPr lang="zh-CN" altLang="en-US" sz="2800" b="1" dirty="0">
                <a:latin typeface="-apple-system"/>
              </a:rPr>
              <a:t>，顺序消息</a:t>
            </a:r>
            <a:r>
              <a:rPr lang="zh-CN" altLang="en-US" sz="2800" dirty="0">
                <a:latin typeface="-apple-system"/>
              </a:rPr>
              <a:t>：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顺序消息是指消息的消费</a:t>
            </a:r>
            <a:r>
              <a:rPr lang="zh-CN" altLang="en-US" sz="2800">
                <a:latin typeface="-apple-system"/>
              </a:rPr>
              <a:t>顺序和生产顺序</a:t>
            </a:r>
            <a:r>
              <a:rPr lang="zh-CN" altLang="en-US" sz="2800" dirty="0">
                <a:latin typeface="-apple-system"/>
              </a:rPr>
              <a:t>相同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顺序消息分为全局顺序消息和部分顺序消息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1. </a:t>
            </a:r>
            <a:r>
              <a:rPr lang="zh-CN" altLang="en-US" sz="2800" dirty="0">
                <a:latin typeface="-apple-system"/>
              </a:rPr>
              <a:t>全局顺序消息指某个</a:t>
            </a:r>
            <a:r>
              <a:rPr lang="en-US" altLang="zh-CN" sz="2800" dirty="0">
                <a:latin typeface="-apple-system"/>
              </a:rPr>
              <a:t>Topic</a:t>
            </a:r>
            <a:r>
              <a:rPr lang="zh-CN" altLang="en-US" sz="2800" dirty="0">
                <a:latin typeface="-apple-system"/>
              </a:rPr>
              <a:t>下的所有消息都要保证顺序；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2. </a:t>
            </a:r>
            <a:r>
              <a:rPr lang="zh-CN" altLang="en-US" sz="2800" dirty="0">
                <a:latin typeface="-apple-system"/>
              </a:rPr>
              <a:t>部分顺序消息只要保证每一组消息被顺序消费即可。比如订单的生成、付款、发货，这</a:t>
            </a:r>
            <a:r>
              <a:rPr lang="en-US" altLang="zh-CN" sz="2800" dirty="0">
                <a:latin typeface="-apple-system"/>
              </a:rPr>
              <a:t>3</a:t>
            </a:r>
            <a:r>
              <a:rPr lang="zh-CN" altLang="en-US" sz="2800" dirty="0">
                <a:latin typeface="-apple-system"/>
              </a:rPr>
              <a:t>个消息必须按顺序处理才行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在默认情况下不保证顺序，比如创建一个</a:t>
            </a:r>
            <a:r>
              <a:rPr lang="en-US" altLang="zh-CN" sz="2800" dirty="0">
                <a:latin typeface="-apple-system"/>
              </a:rPr>
              <a:t>Topic</a:t>
            </a:r>
            <a:r>
              <a:rPr lang="zh-CN" altLang="en-US" sz="2800" dirty="0">
                <a:latin typeface="-apple-system"/>
              </a:rPr>
              <a:t>，默认八个写队列，八个读队列。这时候一条消息可能被写入任意一个队列里；在数据的读取过程中，可能有多个</a:t>
            </a:r>
            <a:r>
              <a:rPr lang="en-US" altLang="zh-CN" sz="2800" dirty="0">
                <a:latin typeface="-apple-system"/>
              </a:rPr>
              <a:t>Consumer</a:t>
            </a:r>
            <a:r>
              <a:rPr lang="zh-CN" altLang="en-US" sz="2800" dirty="0">
                <a:latin typeface="-apple-system"/>
              </a:rPr>
              <a:t>，每个</a:t>
            </a:r>
            <a:r>
              <a:rPr lang="en-US" altLang="zh-CN" sz="2800" dirty="0">
                <a:latin typeface="-apple-system"/>
              </a:rPr>
              <a:t>Consumer</a:t>
            </a:r>
            <a:r>
              <a:rPr lang="zh-CN" altLang="en-US" sz="2800" dirty="0">
                <a:latin typeface="-apple-system"/>
              </a:rPr>
              <a:t>也可能启动多个线程并行处理，所以消息被哪个</a:t>
            </a:r>
            <a:r>
              <a:rPr lang="en-US" altLang="zh-CN" sz="2800" dirty="0">
                <a:latin typeface="-apple-system"/>
              </a:rPr>
              <a:t>Consumer</a:t>
            </a:r>
            <a:r>
              <a:rPr lang="zh-CN" altLang="en-US" sz="2800" dirty="0">
                <a:latin typeface="-apple-system"/>
              </a:rPr>
              <a:t>消费，被消费的顺序和写入的顺序是否一致是不确定的。</a:t>
            </a:r>
            <a:endParaRPr lang="en-US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893509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734800" cy="3635611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要保证全局顺序消息，需要先把</a:t>
            </a:r>
            <a:r>
              <a:rPr lang="en-US" altLang="zh-CN" sz="2800" dirty="0">
                <a:latin typeface="-apple-system"/>
              </a:rPr>
              <a:t>Topic</a:t>
            </a:r>
            <a:r>
              <a:rPr lang="zh-CN" altLang="en-US" sz="2800" dirty="0">
                <a:latin typeface="-apple-system"/>
              </a:rPr>
              <a:t>的读写队列数设置为一，然后</a:t>
            </a:r>
            <a:r>
              <a:rPr lang="en-US" altLang="zh-CN" sz="2800" dirty="0">
                <a:latin typeface="-apple-system"/>
              </a:rPr>
              <a:t>Producer</a:t>
            </a:r>
            <a:r>
              <a:rPr lang="zh-CN" altLang="en-US" sz="2800" dirty="0">
                <a:latin typeface="-apple-system"/>
              </a:rPr>
              <a:t>和</a:t>
            </a:r>
            <a:r>
              <a:rPr lang="en-US" altLang="zh-CN" sz="2800" dirty="0">
                <a:latin typeface="-apple-system"/>
              </a:rPr>
              <a:t>Consumer</a:t>
            </a:r>
            <a:r>
              <a:rPr lang="zh-CN" altLang="en-US" sz="2800" dirty="0">
                <a:latin typeface="-apple-system"/>
              </a:rPr>
              <a:t>的并发设置也要是一。简单来说，为了保证整个</a:t>
            </a:r>
            <a:r>
              <a:rPr lang="en-US" altLang="zh-CN" sz="2800" dirty="0">
                <a:latin typeface="-apple-system"/>
              </a:rPr>
              <a:t>Topic</a:t>
            </a:r>
            <a:r>
              <a:rPr lang="zh-CN" altLang="en-US" sz="2800" dirty="0">
                <a:latin typeface="-apple-system"/>
              </a:rPr>
              <a:t>的全局消息有序，只能消除所有的并发处理，各部分都设置成单线程处理。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要保证部分消息有序，需要发送端和消费端配合处理。在发送端，要做到把同一业务</a:t>
            </a:r>
            <a:r>
              <a:rPr lang="en-US" altLang="zh-CN" sz="2800" dirty="0">
                <a:latin typeface="-apple-system"/>
              </a:rPr>
              <a:t>ID</a:t>
            </a:r>
            <a:r>
              <a:rPr lang="zh-CN" altLang="en-US" sz="2800" dirty="0">
                <a:latin typeface="-apple-system"/>
              </a:rPr>
              <a:t>的消息发送到同一个</a:t>
            </a:r>
            <a:r>
              <a:rPr lang="en-US" altLang="zh-CN" sz="2800" dirty="0">
                <a:latin typeface="-apple-system"/>
              </a:rPr>
              <a:t>Message Queue</a:t>
            </a:r>
            <a:r>
              <a:rPr lang="zh-CN" altLang="en-US" sz="2800" dirty="0">
                <a:latin typeface="-apple-system"/>
              </a:rPr>
              <a:t>；在消费过程中，要做到从同一个</a:t>
            </a:r>
            <a:r>
              <a:rPr lang="en-US" altLang="zh-CN" sz="2800" dirty="0">
                <a:latin typeface="-apple-system"/>
              </a:rPr>
              <a:t>Message Queue</a:t>
            </a:r>
            <a:r>
              <a:rPr lang="zh-CN" altLang="en-US" sz="2800" dirty="0">
                <a:latin typeface="-apple-system"/>
              </a:rPr>
              <a:t>读取的消息不被并发处理，这样才能达到部分有序。消费端通过使用</a:t>
            </a:r>
            <a:r>
              <a:rPr lang="en-US" altLang="zh-CN" sz="2800" dirty="0" err="1">
                <a:latin typeface="-apple-system"/>
              </a:rPr>
              <a:t>MessageListenerOrderly</a:t>
            </a:r>
            <a:r>
              <a:rPr lang="zh-CN" altLang="en-US" sz="2800" dirty="0">
                <a:latin typeface="-apple-system"/>
              </a:rPr>
              <a:t>类来解决单</a:t>
            </a:r>
            <a:r>
              <a:rPr lang="en-US" altLang="zh-CN" sz="2800" dirty="0">
                <a:latin typeface="-apple-system"/>
              </a:rPr>
              <a:t>Message Queue</a:t>
            </a:r>
            <a:r>
              <a:rPr lang="zh-CN" altLang="en-US" sz="2800" dirty="0">
                <a:latin typeface="-apple-system"/>
              </a:rPr>
              <a:t>的消息被并发处理的问题。</a:t>
            </a:r>
          </a:p>
        </p:txBody>
      </p:sp>
    </p:spTree>
    <p:extLst>
      <p:ext uri="{BB962C8B-B14F-4D97-AF65-F5344CB8AC3E}">
        <p14:creationId xmlns:p14="http://schemas.microsoft.com/office/powerpoint/2010/main" val="14796863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734800" cy="529632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solidFill>
                  <a:srgbClr val="4D4D4D"/>
                </a:solidFill>
                <a:effectLst/>
                <a:highlight>
                  <a:srgbClr val="FFFFFF"/>
                </a:highlight>
                <a:latin typeface="-apple-system"/>
              </a:rPr>
              <a:t>实现全局有效：</a:t>
            </a:r>
            <a:endParaRPr lang="en-US" altLang="zh-CN" sz="2800" dirty="0">
              <a:latin typeface="-apple-system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0793FE6-1B2E-ABED-C926-990B36A33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073212"/>
            <a:ext cx="9783540" cy="514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874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734800" cy="529632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solidFill>
                  <a:srgbClr val="4D4D4D"/>
                </a:solidFill>
                <a:effectLst/>
                <a:highlight>
                  <a:srgbClr val="FFFFFF"/>
                </a:highlight>
                <a:latin typeface="-apple-system"/>
              </a:rPr>
              <a:t>实现部分有效生产者：</a:t>
            </a:r>
            <a:endParaRPr lang="en-US" altLang="zh-CN" sz="2800" dirty="0">
              <a:latin typeface="-apple-system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B36CE0D-83E3-D267-22D4-B9F15F62C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809" y="1033344"/>
            <a:ext cx="9726382" cy="541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731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734800" cy="529632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solidFill>
                  <a:srgbClr val="4D4D4D"/>
                </a:solidFill>
                <a:effectLst/>
                <a:highlight>
                  <a:srgbClr val="FFFFFF"/>
                </a:highlight>
                <a:latin typeface="-apple-system"/>
              </a:rPr>
              <a:t>实现部分有效的消费者：</a:t>
            </a:r>
            <a:endParaRPr lang="en-US" altLang="zh-CN" sz="2800" dirty="0">
              <a:latin typeface="-apple-system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BC97003-FF6D-41E5-62C4-0E02DF98F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52" y="1063032"/>
            <a:ext cx="8858923" cy="551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336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B18748B-6F1D-EB6B-33ED-C60703CEB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993" y="990600"/>
            <a:ext cx="9412013" cy="349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623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4856458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1" dirty="0">
                <a:latin typeface="-apple-system"/>
              </a:rPr>
              <a:t>6</a:t>
            </a:r>
            <a:r>
              <a:rPr lang="zh-CN" altLang="en-US" sz="2800" b="1" dirty="0">
                <a:latin typeface="-apple-system"/>
              </a:rPr>
              <a:t>，选择</a:t>
            </a:r>
            <a:r>
              <a:rPr lang="en-US" altLang="zh-CN" sz="2800" b="1" dirty="0" err="1">
                <a:latin typeface="-apple-system"/>
              </a:rPr>
              <a:t>oneway</a:t>
            </a:r>
            <a:r>
              <a:rPr lang="zh-CN" altLang="en-US" sz="2800" b="1" dirty="0">
                <a:latin typeface="-apple-system"/>
              </a:rPr>
              <a:t>形式发送</a:t>
            </a:r>
            <a:endParaRPr lang="en-US" altLang="zh-CN" sz="2800" b="1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通常消息的发送是这样一个过程：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●</a:t>
            </a:r>
            <a:r>
              <a:rPr lang="zh-CN" altLang="en-US" sz="2800" dirty="0">
                <a:latin typeface="-apple-system"/>
              </a:rPr>
              <a:t>客户端发送请求到服务器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●</a:t>
            </a:r>
            <a:r>
              <a:rPr lang="zh-CN" altLang="en-US" sz="2800" dirty="0">
                <a:latin typeface="-apple-system"/>
              </a:rPr>
              <a:t>服务器处理请求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●</a:t>
            </a:r>
            <a:r>
              <a:rPr lang="zh-CN" altLang="en-US" sz="2800" dirty="0">
                <a:latin typeface="-apple-system"/>
              </a:rPr>
              <a:t>服务器向客户端返回应答</a:t>
            </a: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所以，一次消息发送的耗时时间是上述三个步骤的总和，而某些场景要求耗时非常短，但是对可靠性要求并不高，例如日志收集类应用，此类应用可以采用</a:t>
            </a:r>
            <a:r>
              <a:rPr lang="en-US" altLang="zh-CN" sz="2800" dirty="0" err="1">
                <a:latin typeface="-apple-system"/>
              </a:rPr>
              <a:t>oneway</a:t>
            </a:r>
            <a:r>
              <a:rPr lang="zh-CN" altLang="en-US" sz="2800" dirty="0">
                <a:latin typeface="-apple-system"/>
              </a:rPr>
              <a:t>形式调用，</a:t>
            </a:r>
            <a:r>
              <a:rPr lang="en-US" altLang="zh-CN" sz="2800" dirty="0" err="1">
                <a:latin typeface="-apple-system"/>
              </a:rPr>
              <a:t>oneway</a:t>
            </a:r>
            <a:r>
              <a:rPr lang="zh-CN" altLang="en-US" sz="2800" dirty="0">
                <a:latin typeface="-apple-system"/>
              </a:rPr>
              <a:t>形式只发送请求不等待应答，而发送请求在客户端实现层面仅仅是一个操作系统系统调用的开销，即将数据写入客户端的</a:t>
            </a:r>
            <a:r>
              <a:rPr lang="en-US" altLang="zh-CN" sz="2800" dirty="0">
                <a:latin typeface="-apple-system"/>
              </a:rPr>
              <a:t>socket</a:t>
            </a:r>
            <a:r>
              <a:rPr lang="zh-CN" altLang="en-US" sz="2800" dirty="0">
                <a:latin typeface="-apple-system"/>
              </a:rPr>
              <a:t>缓冲区，此过程耗时通常在微秒级。</a:t>
            </a:r>
          </a:p>
        </p:txBody>
      </p:sp>
    </p:spTree>
    <p:extLst>
      <p:ext uri="{BB962C8B-B14F-4D97-AF65-F5344CB8AC3E}">
        <p14:creationId xmlns:p14="http://schemas.microsoft.com/office/powerpoint/2010/main" val="3002731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1ADF976-22BE-6EAD-CDE7-1D3F2F219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762000"/>
            <a:ext cx="9526329" cy="416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471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5897768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1" dirty="0">
                <a:latin typeface="-apple-system"/>
              </a:rPr>
              <a:t>7</a:t>
            </a:r>
            <a:r>
              <a:rPr lang="zh-CN" altLang="en-US" sz="2800" b="1" dirty="0">
                <a:latin typeface="-apple-system"/>
              </a:rPr>
              <a:t>，消息过滤</a:t>
            </a:r>
            <a:endParaRPr lang="en-US" altLang="zh-CN" sz="2800" b="1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Tag</a:t>
            </a:r>
            <a:r>
              <a:rPr lang="zh-CN" altLang="en-US" sz="2800" dirty="0">
                <a:latin typeface="-apple-system"/>
              </a:rPr>
              <a:t>过滤方式：</a:t>
            </a: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的消费者可以根据</a:t>
            </a:r>
            <a:r>
              <a:rPr lang="en-US" altLang="zh-CN" sz="2800" dirty="0">
                <a:latin typeface="-apple-system"/>
              </a:rPr>
              <a:t>Tag</a:t>
            </a:r>
            <a:r>
              <a:rPr lang="zh-CN" altLang="en-US" sz="2800" dirty="0">
                <a:latin typeface="-apple-system"/>
              </a:rPr>
              <a:t>（为消息设置的标志，用于同一主题下区分不同类型的消息）进行消息过滤，也支持自定义属性过滤，消费过滤是在</a:t>
            </a:r>
            <a:r>
              <a:rPr lang="en-US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端实现的。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SQL92</a:t>
            </a:r>
            <a:r>
              <a:rPr lang="zh-CN" altLang="en-US" sz="2800" dirty="0">
                <a:latin typeface="-apple-system"/>
              </a:rPr>
              <a:t>的过滤方式：</a:t>
            </a:r>
            <a:r>
              <a:rPr lang="en-US" altLang="zh-CN" sz="2800" dirty="0">
                <a:latin typeface="-apple-system"/>
              </a:rPr>
              <a:t>SQL</a:t>
            </a:r>
            <a:r>
              <a:rPr lang="zh-CN" altLang="en-US" sz="2800" dirty="0">
                <a:latin typeface="-apple-system"/>
              </a:rPr>
              <a:t>表达式可以更加灵活的支持复杂过滤逻辑，这种方式的大致做法和上面的</a:t>
            </a:r>
            <a:r>
              <a:rPr lang="en-US" altLang="zh-CN" sz="2800" dirty="0">
                <a:latin typeface="-apple-system"/>
              </a:rPr>
              <a:t>Tag</a:t>
            </a:r>
            <a:r>
              <a:rPr lang="zh-CN" altLang="en-US" sz="2800" dirty="0">
                <a:latin typeface="-apple-system"/>
              </a:rPr>
              <a:t>过滤方式一样。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仅定义了几种基本的语法，用户可以扩展：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1). </a:t>
            </a:r>
            <a:r>
              <a:rPr lang="zh-CN" altLang="en-US" sz="2800" dirty="0">
                <a:latin typeface="-apple-system"/>
              </a:rPr>
              <a:t>数字比较： </a:t>
            </a:r>
            <a:r>
              <a:rPr lang="en-US" altLang="zh-CN" sz="2800" dirty="0">
                <a:latin typeface="-apple-system"/>
              </a:rPr>
              <a:t>&gt;, &gt;=, &lt;, &lt;=, </a:t>
            </a:r>
            <a:r>
              <a:rPr lang="en-GB" altLang="zh-CN" sz="2800" dirty="0">
                <a:latin typeface="-apple-system"/>
              </a:rPr>
              <a:t>BETWEEN, =</a:t>
            </a: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dirty="0">
                <a:latin typeface="-apple-system"/>
              </a:rPr>
              <a:t>2). </a:t>
            </a:r>
            <a:r>
              <a:rPr lang="zh-CN" altLang="en-US" sz="2800" dirty="0">
                <a:latin typeface="-apple-system"/>
              </a:rPr>
              <a:t>字符串比较： </a:t>
            </a:r>
            <a:r>
              <a:rPr lang="en-US" altLang="zh-CN" sz="2800" dirty="0">
                <a:latin typeface="-apple-system"/>
              </a:rPr>
              <a:t>=, &lt;&gt;, </a:t>
            </a:r>
            <a:r>
              <a:rPr lang="en-GB" altLang="zh-CN" sz="2800" dirty="0">
                <a:latin typeface="-apple-system"/>
              </a:rPr>
              <a:t>IN; IS NULL</a:t>
            </a:r>
            <a:r>
              <a:rPr lang="zh-CN" altLang="en-US" sz="2800" dirty="0">
                <a:latin typeface="-apple-system"/>
              </a:rPr>
              <a:t>或者</a:t>
            </a:r>
            <a:r>
              <a:rPr lang="en-GB" altLang="zh-CN" sz="2800" dirty="0">
                <a:latin typeface="-apple-system"/>
              </a:rPr>
              <a:t>IS NOT NULL;</a:t>
            </a: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dirty="0">
                <a:latin typeface="-apple-system"/>
              </a:rPr>
              <a:t>3). </a:t>
            </a:r>
            <a:r>
              <a:rPr lang="zh-CN" altLang="en-US" sz="2800" dirty="0">
                <a:latin typeface="-apple-system"/>
              </a:rPr>
              <a:t>逻辑比较： </a:t>
            </a:r>
            <a:r>
              <a:rPr lang="en-GB" altLang="zh-CN" sz="2800" dirty="0">
                <a:latin typeface="-apple-system"/>
              </a:rPr>
              <a:t>AND, OR, NOT;</a:t>
            </a: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dirty="0">
                <a:latin typeface="-apple-system"/>
              </a:rPr>
              <a:t>4). Constant types are: </a:t>
            </a:r>
            <a:r>
              <a:rPr lang="zh-CN" altLang="en-US" sz="2800" dirty="0">
                <a:latin typeface="-apple-system"/>
              </a:rPr>
              <a:t>数字如：</a:t>
            </a:r>
            <a:r>
              <a:rPr lang="en-US" altLang="zh-CN" sz="2800" dirty="0">
                <a:latin typeface="-apple-system"/>
              </a:rPr>
              <a:t>123, 3.1415; </a:t>
            </a:r>
            <a:r>
              <a:rPr lang="zh-CN" altLang="en-US" sz="2800" dirty="0">
                <a:latin typeface="-apple-system"/>
              </a:rPr>
              <a:t>字符串如：</a:t>
            </a:r>
            <a:r>
              <a:rPr lang="en-US" altLang="zh-CN" sz="2800" dirty="0">
                <a:latin typeface="-apple-system"/>
              </a:rPr>
              <a:t>'</a:t>
            </a:r>
            <a:r>
              <a:rPr lang="en-GB" altLang="zh-CN" sz="2800" dirty="0" err="1">
                <a:latin typeface="-apple-system"/>
              </a:rPr>
              <a:t>abc</a:t>
            </a:r>
            <a:r>
              <a:rPr lang="en-GB" altLang="zh-CN" sz="2800" dirty="0">
                <a:latin typeface="-apple-system"/>
              </a:rPr>
              <a:t>'</a:t>
            </a:r>
            <a:r>
              <a:rPr lang="zh-CN" altLang="en-GB" sz="2800" dirty="0">
                <a:latin typeface="-apple-system"/>
              </a:rPr>
              <a:t>，</a:t>
            </a:r>
            <a:r>
              <a:rPr lang="zh-CN" altLang="en-US" sz="2800" dirty="0">
                <a:latin typeface="-apple-system"/>
              </a:rPr>
              <a:t>必须是单引号引起来 </a:t>
            </a:r>
            <a:r>
              <a:rPr lang="en-GB" altLang="zh-CN" sz="2800" dirty="0">
                <a:latin typeface="-apple-system"/>
              </a:rPr>
              <a:t>NULL,</a:t>
            </a:r>
            <a:r>
              <a:rPr lang="zh-CN" altLang="en-US" sz="2800" dirty="0">
                <a:latin typeface="-apple-system"/>
              </a:rPr>
              <a:t>特殊常量 布尔型如：</a:t>
            </a:r>
            <a:r>
              <a:rPr lang="en-GB" altLang="zh-CN" sz="2800" dirty="0">
                <a:latin typeface="-apple-system"/>
              </a:rPr>
              <a:t>TRUE or FALSE;</a:t>
            </a:r>
          </a:p>
        </p:txBody>
      </p:sp>
    </p:spTree>
    <p:extLst>
      <p:ext uri="{BB962C8B-B14F-4D97-AF65-F5344CB8AC3E}">
        <p14:creationId xmlns:p14="http://schemas.microsoft.com/office/powerpoint/2010/main" val="22554015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365356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生产者生产消息：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消费者消费消息：</a:t>
            </a:r>
            <a:endParaRPr lang="en-GB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GB" altLang="zh-CN" sz="2800" dirty="0">
              <a:latin typeface="-apple-system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BDFCADD-43AC-EA85-A98F-BB3CABBFE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066800"/>
            <a:ext cx="8991600" cy="211253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E75746F-7574-960A-A0B1-4C249F509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632560"/>
            <a:ext cx="6858000" cy="286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4606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31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5466881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1" dirty="0">
                <a:latin typeface="-apple-system"/>
              </a:rPr>
              <a:t>8</a:t>
            </a:r>
            <a:r>
              <a:rPr lang="zh-CN" altLang="en-US" sz="2800" b="1" dirty="0">
                <a:latin typeface="-apple-system"/>
              </a:rPr>
              <a:t>，消息重投</a:t>
            </a:r>
            <a:endParaRPr lang="en-US" altLang="zh-CN" sz="2800" b="1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生产者在发送消息时：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●同步消息失败会重投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●异步消息有重试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</a:t>
            </a:r>
            <a:r>
              <a:rPr lang="en-US" altLang="zh-CN" sz="2800" dirty="0" err="1">
                <a:latin typeface="-apple-system"/>
              </a:rPr>
              <a:t>oneway</a:t>
            </a:r>
            <a:r>
              <a:rPr lang="zh-CN" altLang="en-US" sz="2800" dirty="0">
                <a:latin typeface="-apple-system"/>
              </a:rPr>
              <a:t>没有任何保证。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dirty="0">
                <a:latin typeface="-apple-system"/>
              </a:rPr>
              <a:t>*设置</a:t>
            </a:r>
            <a:r>
              <a:rPr lang="en-GB" altLang="zh-CN" sz="2800" b="1" dirty="0" err="1">
                <a:latin typeface="-apple-system"/>
              </a:rPr>
              <a:t>retryTimesWhenSendFailed</a:t>
            </a:r>
            <a:r>
              <a:rPr lang="zh-CN" altLang="en-GB" sz="2800" dirty="0">
                <a:latin typeface="-apple-system"/>
              </a:rPr>
              <a:t>：</a:t>
            </a:r>
            <a:r>
              <a:rPr lang="zh-CN" altLang="en-US" sz="2800" dirty="0">
                <a:latin typeface="-apple-system"/>
              </a:rPr>
              <a:t>同步发送失败重投次数，默认为</a:t>
            </a:r>
            <a:r>
              <a:rPr lang="en-US" altLang="zh-CN" sz="2800" dirty="0">
                <a:latin typeface="-apple-system"/>
              </a:rPr>
              <a:t>2 </a:t>
            </a: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dirty="0">
                <a:latin typeface="-apple-system"/>
              </a:rPr>
              <a:t>*设置</a:t>
            </a:r>
            <a:r>
              <a:rPr lang="en-US" altLang="zh-CN" sz="2800" b="1" dirty="0" err="1">
                <a:latin typeface="-apple-system"/>
              </a:rPr>
              <a:t>retryTimesWhenSendAsyncFailed</a:t>
            </a:r>
            <a:r>
              <a:rPr lang="zh-CN" altLang="en-US" sz="2800" dirty="0">
                <a:latin typeface="-apple-system"/>
              </a:rPr>
              <a:t>：异步发送失败重试次数，异步重试不会选择其他</a:t>
            </a:r>
            <a:r>
              <a:rPr lang="en-US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，仅在同一个</a:t>
            </a:r>
            <a:r>
              <a:rPr lang="en-US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上做重试，不保证消息不丢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dirty="0">
                <a:latin typeface="-apple-system"/>
              </a:rPr>
              <a:t>*设置</a:t>
            </a:r>
            <a:r>
              <a:rPr lang="en-GB" altLang="zh-CN" sz="2800" b="1" dirty="0" err="1">
                <a:latin typeface="-apple-system"/>
              </a:rPr>
              <a:t>retryAnotherBrokerWhenNotStoreOK</a:t>
            </a:r>
            <a:r>
              <a:rPr lang="zh-CN" altLang="en-GB" sz="2800" dirty="0">
                <a:latin typeface="-apple-system"/>
              </a:rPr>
              <a:t>：</a:t>
            </a:r>
            <a:r>
              <a:rPr lang="zh-CN" altLang="en-US" sz="2800" dirty="0">
                <a:latin typeface="-apple-system"/>
              </a:rPr>
              <a:t>消息刷盘（主或备）超时或</a:t>
            </a:r>
            <a:r>
              <a:rPr lang="en-GB" altLang="zh-CN" sz="2800" dirty="0">
                <a:latin typeface="-apple-system"/>
              </a:rPr>
              <a:t>slave</a:t>
            </a:r>
            <a:r>
              <a:rPr lang="zh-CN" altLang="en-US" sz="2800" dirty="0">
                <a:latin typeface="-apple-system"/>
              </a:rPr>
              <a:t>不可用（返回状态非</a:t>
            </a:r>
            <a:r>
              <a:rPr lang="en-GB" altLang="zh-CN" sz="2800" dirty="0">
                <a:latin typeface="-apple-system"/>
              </a:rPr>
              <a:t>SEND_OK</a:t>
            </a:r>
            <a:r>
              <a:rPr lang="zh-CN" altLang="en-GB" sz="2800" dirty="0">
                <a:latin typeface="-apple-system"/>
              </a:rPr>
              <a:t>），</a:t>
            </a:r>
            <a:r>
              <a:rPr lang="zh-CN" altLang="en-US" sz="2800" dirty="0">
                <a:latin typeface="-apple-system"/>
              </a:rPr>
              <a:t>是否尝试发送到其他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GB" sz="2800" dirty="0">
                <a:latin typeface="-apple-system"/>
              </a:rPr>
              <a:t>，</a:t>
            </a:r>
            <a:r>
              <a:rPr lang="zh-CN" altLang="en-US" sz="2800" dirty="0">
                <a:latin typeface="-apple-system"/>
              </a:rPr>
              <a:t>默认</a:t>
            </a:r>
            <a:r>
              <a:rPr lang="en-GB" altLang="zh-CN" sz="2800" dirty="0">
                <a:latin typeface="-apple-system"/>
              </a:rPr>
              <a:t>false</a:t>
            </a:r>
            <a:r>
              <a:rPr lang="zh-CN" altLang="en-GB" sz="2800" dirty="0">
                <a:latin typeface="-apple-system"/>
              </a:rPr>
              <a:t>。</a:t>
            </a:r>
            <a:r>
              <a:rPr lang="zh-CN" altLang="en-US" sz="2800" dirty="0">
                <a:latin typeface="-apple-system"/>
              </a:rPr>
              <a:t>十分重要消息可以开启。</a:t>
            </a:r>
            <a:endParaRPr lang="en-GB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8970740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32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B550779-DF77-17FD-4904-76A1ED77E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685800"/>
            <a:ext cx="8869013" cy="228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418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33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528734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1" dirty="0">
                <a:latin typeface="-apple-system"/>
              </a:rPr>
              <a:t>9</a:t>
            </a:r>
            <a:r>
              <a:rPr lang="zh-CN" altLang="en-US" sz="2800" b="1" dirty="0">
                <a:latin typeface="-apple-system"/>
              </a:rPr>
              <a:t>，消息返回状态</a:t>
            </a:r>
            <a:endParaRPr lang="en-US" altLang="zh-CN" sz="2800" b="1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当我们在发送消息时，记得要打印日志或者记录日志，这样我们就能知道我们发送的消息是否成功或者失败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不同状态在不同的刷盘策略和同步策略的下含义是不同的：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1</a:t>
            </a:r>
            <a:r>
              <a:rPr lang="zh-CN" altLang="en-US" sz="2800" dirty="0">
                <a:latin typeface="-apple-system"/>
              </a:rPr>
              <a:t>）</a:t>
            </a:r>
            <a:r>
              <a:rPr lang="en-US" altLang="zh-CN" sz="2800" dirty="0">
                <a:latin typeface="-apple-system"/>
              </a:rPr>
              <a:t>. FLUSH_DISK_TIMEOUT</a:t>
            </a:r>
            <a:r>
              <a:rPr lang="zh-CN" altLang="en-US" sz="2800" dirty="0">
                <a:latin typeface="-apple-system"/>
              </a:rPr>
              <a:t>：表示没有在规定时间内完成刷盘（需要</a:t>
            </a:r>
            <a:r>
              <a:rPr lang="en-US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的刷盘策略被设置成</a:t>
            </a:r>
            <a:r>
              <a:rPr lang="en-US" altLang="zh-CN" sz="2800" dirty="0">
                <a:latin typeface="-apple-system"/>
              </a:rPr>
              <a:t>SYNC_FLUSH</a:t>
            </a:r>
            <a:r>
              <a:rPr lang="zh-CN" altLang="en-US" sz="2800" dirty="0">
                <a:latin typeface="-apple-system"/>
              </a:rPr>
              <a:t>才会报这个错误）。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2</a:t>
            </a:r>
            <a:r>
              <a:rPr lang="zh-CN" altLang="en-US" sz="2800" dirty="0">
                <a:latin typeface="-apple-system"/>
              </a:rPr>
              <a:t>）</a:t>
            </a:r>
            <a:r>
              <a:rPr lang="en-US" altLang="zh-CN" sz="2800" dirty="0">
                <a:latin typeface="-apple-system"/>
              </a:rPr>
              <a:t>. FLUSH_SLAVE_TIMEOUT</a:t>
            </a:r>
            <a:r>
              <a:rPr lang="zh-CN" altLang="en-US" sz="2800" dirty="0">
                <a:latin typeface="-apple-system"/>
              </a:rPr>
              <a:t>：表示在主备方式下，并且</a:t>
            </a:r>
            <a:r>
              <a:rPr lang="en-US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被设置成</a:t>
            </a:r>
            <a:r>
              <a:rPr lang="en-US" altLang="zh-CN" sz="2800" dirty="0">
                <a:latin typeface="-apple-system"/>
              </a:rPr>
              <a:t>SYNC_MASTER</a:t>
            </a:r>
            <a:r>
              <a:rPr lang="zh-CN" altLang="en-US" sz="2800" dirty="0">
                <a:latin typeface="-apple-system"/>
              </a:rPr>
              <a:t>（同步）方式，没有在设定时间内完成主从同步。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3</a:t>
            </a:r>
            <a:r>
              <a:rPr lang="zh-CN" altLang="en-US" sz="2800" dirty="0">
                <a:latin typeface="-apple-system"/>
              </a:rPr>
              <a:t>）</a:t>
            </a:r>
            <a:r>
              <a:rPr lang="en-US" altLang="zh-CN" sz="2800" dirty="0">
                <a:latin typeface="-apple-system"/>
              </a:rPr>
              <a:t>. SLAVE_NOT_AVAILABLE</a:t>
            </a:r>
            <a:r>
              <a:rPr lang="zh-CN" altLang="en-US" sz="2800" dirty="0">
                <a:latin typeface="-apple-system"/>
              </a:rPr>
              <a:t>：这个状态产生的场景和</a:t>
            </a:r>
            <a:r>
              <a:rPr lang="en-US" altLang="zh-CN" sz="2800" dirty="0">
                <a:latin typeface="-apple-system"/>
              </a:rPr>
              <a:t>FLUSH_SLAVE_TIMEOUT</a:t>
            </a:r>
            <a:r>
              <a:rPr lang="zh-CN" altLang="en-US" sz="2800" dirty="0">
                <a:latin typeface="-apple-system"/>
              </a:rPr>
              <a:t>类似，表示在主备方式下，并且</a:t>
            </a:r>
            <a:r>
              <a:rPr lang="en-US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被设置成</a:t>
            </a:r>
            <a:r>
              <a:rPr lang="en-US" altLang="zh-CN" sz="2800" dirty="0">
                <a:latin typeface="-apple-system"/>
              </a:rPr>
              <a:t>SYNC_MASTER</a:t>
            </a:r>
            <a:r>
              <a:rPr lang="zh-CN" altLang="en-US" sz="2800" dirty="0">
                <a:latin typeface="-apple-system"/>
              </a:rPr>
              <a:t>（同步），但是没有找到被配置成</a:t>
            </a:r>
            <a:r>
              <a:rPr lang="en-US" altLang="zh-CN" sz="2800" dirty="0">
                <a:latin typeface="-apple-system"/>
              </a:rPr>
              <a:t>Slave</a:t>
            </a:r>
            <a:r>
              <a:rPr lang="zh-CN" altLang="en-US" sz="2800" dirty="0">
                <a:latin typeface="-apple-system"/>
              </a:rPr>
              <a:t>的</a:t>
            </a:r>
            <a:r>
              <a:rPr lang="en-US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9235237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34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182229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4</a:t>
            </a:r>
            <a:r>
              <a:rPr lang="zh-CN" altLang="en-US" sz="2800" dirty="0">
                <a:latin typeface="-apple-system"/>
              </a:rPr>
              <a:t>）</a:t>
            </a:r>
            <a:r>
              <a:rPr lang="en-US" altLang="zh-CN" sz="2800" dirty="0">
                <a:latin typeface="-apple-system"/>
              </a:rPr>
              <a:t>. SEND_OK</a:t>
            </a:r>
            <a:r>
              <a:rPr lang="zh-CN" altLang="en-US" sz="2800" dirty="0">
                <a:latin typeface="-apple-system"/>
              </a:rPr>
              <a:t>：表示发送成功，发送成功的具体含义，比如消息是否已经被存储到磁盘？消息是否被同步到了</a:t>
            </a:r>
            <a:r>
              <a:rPr lang="en-US" altLang="zh-CN" sz="2800" dirty="0">
                <a:latin typeface="-apple-system"/>
              </a:rPr>
              <a:t>Slave</a:t>
            </a:r>
            <a:r>
              <a:rPr lang="zh-CN" altLang="en-US" sz="2800" dirty="0">
                <a:latin typeface="-apple-system"/>
              </a:rPr>
              <a:t>上？消息在</a:t>
            </a:r>
            <a:r>
              <a:rPr lang="en-US" altLang="zh-CN" sz="2800" dirty="0">
                <a:latin typeface="-apple-system"/>
              </a:rPr>
              <a:t>Slave</a:t>
            </a:r>
            <a:r>
              <a:rPr lang="zh-CN" altLang="en-US" sz="2800" dirty="0">
                <a:latin typeface="-apple-system"/>
              </a:rPr>
              <a:t>上是否被写入磁盘？需要结合所配置的刷盘策略、主从策略来定。这个状态还可以简单理解为，没有发生上面列出的三个问题状态就是</a:t>
            </a:r>
            <a:r>
              <a:rPr lang="en-US" altLang="zh-CN" sz="2800" dirty="0">
                <a:latin typeface="-apple-system"/>
              </a:rPr>
              <a:t>SEND_OK</a:t>
            </a:r>
            <a:r>
              <a:rPr lang="zh-CN" altLang="en-US" sz="2800" dirty="0">
                <a:latin typeface="-apple-system"/>
              </a:rPr>
              <a:t>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DE3CD91-9CB2-631F-65AC-BC112C267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7" y="2452276"/>
            <a:ext cx="7630207" cy="272932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5C181A9-1962-400C-FB75-732C2D9DE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2087" y="2365874"/>
            <a:ext cx="3486637" cy="28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675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35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生产消息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476669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1" dirty="0">
                <a:latin typeface="-apple-system"/>
              </a:rPr>
              <a:t>10</a:t>
            </a:r>
            <a:r>
              <a:rPr lang="zh-CN" altLang="en-US" sz="2800" b="1" dirty="0">
                <a:latin typeface="-apple-system"/>
              </a:rPr>
              <a:t>，生产者流控</a:t>
            </a:r>
            <a:endParaRPr lang="en-US" altLang="zh-CN" sz="2800" b="1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当生产的消息过大，会超出</a:t>
            </a:r>
            <a:r>
              <a:rPr lang="en-US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的处理能力，所以会对生产者流控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 </a:t>
            </a:r>
            <a:r>
              <a:rPr lang="en-GB" altLang="zh-CN" sz="2800" dirty="0" err="1">
                <a:latin typeface="-apple-system"/>
              </a:rPr>
              <a:t>commitLog</a:t>
            </a:r>
            <a:r>
              <a:rPr lang="zh-CN" altLang="en-US" sz="2800" dirty="0">
                <a:latin typeface="-apple-system"/>
              </a:rPr>
              <a:t>文件被锁时间超过</a:t>
            </a:r>
            <a:r>
              <a:rPr lang="en-GB" altLang="zh-CN" sz="2800" dirty="0" err="1">
                <a:latin typeface="-apple-system"/>
              </a:rPr>
              <a:t>osPageCacheBusyTimeOutMills</a:t>
            </a:r>
            <a:r>
              <a:rPr lang="zh-CN" altLang="en-US" sz="2800" dirty="0">
                <a:latin typeface="-apple-system"/>
              </a:rPr>
              <a:t>时，参数默认为</a:t>
            </a:r>
            <a:r>
              <a:rPr lang="en-US" altLang="zh-CN" sz="2800" dirty="0">
                <a:latin typeface="-apple-system"/>
              </a:rPr>
              <a:t>1000</a:t>
            </a:r>
            <a:r>
              <a:rPr lang="en-GB" altLang="zh-CN" sz="2800" dirty="0" err="1">
                <a:latin typeface="-apple-system"/>
              </a:rPr>
              <a:t>ms</a:t>
            </a:r>
            <a:r>
              <a:rPr lang="zh-CN" altLang="en-GB" sz="2800" dirty="0">
                <a:latin typeface="-apple-system"/>
              </a:rPr>
              <a:t>，</a:t>
            </a:r>
            <a:r>
              <a:rPr lang="zh-CN" altLang="en-US" sz="2800" dirty="0">
                <a:latin typeface="-apple-system"/>
              </a:rPr>
              <a:t>发生流控。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●如果在</a:t>
            </a:r>
            <a:r>
              <a:rPr lang="en-GB" altLang="zh-CN" sz="2800" dirty="0" err="1">
                <a:latin typeface="-apple-system"/>
              </a:rPr>
              <a:t>broker.config</a:t>
            </a:r>
            <a:r>
              <a:rPr lang="zh-CN" altLang="en-US" sz="2800" dirty="0">
                <a:latin typeface="-apple-system"/>
              </a:rPr>
              <a:t>中将</a:t>
            </a:r>
            <a:r>
              <a:rPr lang="en-GB" altLang="zh-CN" sz="2800" dirty="0" err="1">
                <a:latin typeface="-apple-system"/>
              </a:rPr>
              <a:t>transientStorePoolEnable</a:t>
            </a:r>
            <a:r>
              <a:rPr lang="en-GB" altLang="zh-CN" sz="2800" dirty="0">
                <a:latin typeface="-apple-system"/>
              </a:rPr>
              <a:t>=true</a:t>
            </a:r>
            <a:r>
              <a:rPr lang="zh-CN" altLang="en-GB" sz="2800" dirty="0">
                <a:latin typeface="-apple-system"/>
              </a:rPr>
              <a:t>。</a:t>
            </a:r>
            <a:r>
              <a:rPr lang="zh-CN" altLang="en-US" sz="2800" dirty="0">
                <a:latin typeface="-apple-system"/>
              </a:rPr>
              <a:t>且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为异步刷盘的主机，</a:t>
            </a:r>
            <a:r>
              <a:rPr lang="en-GB" altLang="zh-CN" sz="2800" dirty="0" err="1">
                <a:latin typeface="-apple-system"/>
              </a:rPr>
              <a:t>transientStorePool</a:t>
            </a:r>
            <a:r>
              <a:rPr lang="zh-CN" altLang="en-US" sz="2800" dirty="0">
                <a:latin typeface="-apple-system"/>
              </a:rPr>
              <a:t>中资源不足，拒绝当前</a:t>
            </a:r>
            <a:r>
              <a:rPr lang="en-GB" altLang="zh-CN" sz="2800" dirty="0">
                <a:latin typeface="-apple-system"/>
              </a:rPr>
              <a:t>send</a:t>
            </a:r>
            <a:r>
              <a:rPr lang="zh-CN" altLang="en-US" sz="2800" dirty="0">
                <a:latin typeface="-apple-system"/>
              </a:rPr>
              <a:t>请求，发生流控。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 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每隔</a:t>
            </a:r>
            <a:r>
              <a:rPr lang="en-US" altLang="zh-CN" sz="2800" dirty="0">
                <a:latin typeface="-apple-system"/>
              </a:rPr>
              <a:t>10</a:t>
            </a:r>
            <a:r>
              <a:rPr lang="en-GB" altLang="zh-CN" sz="2800" dirty="0" err="1">
                <a:latin typeface="-apple-system"/>
              </a:rPr>
              <a:t>ms</a:t>
            </a:r>
            <a:r>
              <a:rPr lang="zh-CN" altLang="en-US" sz="2800" dirty="0">
                <a:latin typeface="-apple-system"/>
              </a:rPr>
              <a:t>检查</a:t>
            </a:r>
            <a:r>
              <a:rPr lang="en-GB" altLang="zh-CN" sz="2800" dirty="0">
                <a:latin typeface="-apple-system"/>
              </a:rPr>
              <a:t>send</a:t>
            </a:r>
            <a:r>
              <a:rPr lang="zh-CN" altLang="en-US" sz="2800" dirty="0">
                <a:latin typeface="-apple-system"/>
              </a:rPr>
              <a:t>请求队列头部请求的等待时间，如果超过</a:t>
            </a:r>
            <a:r>
              <a:rPr lang="en-GB" altLang="zh-CN" sz="2800" dirty="0" err="1">
                <a:latin typeface="-apple-system"/>
              </a:rPr>
              <a:t>waitTimeMillsInSendQueue</a:t>
            </a:r>
            <a:r>
              <a:rPr lang="zh-CN" altLang="en-GB" sz="2800" dirty="0">
                <a:latin typeface="-apple-system"/>
              </a:rPr>
              <a:t>，</a:t>
            </a:r>
            <a:r>
              <a:rPr lang="zh-CN" altLang="en-US" sz="2800" dirty="0">
                <a:latin typeface="-apple-system"/>
              </a:rPr>
              <a:t>默认</a:t>
            </a:r>
            <a:r>
              <a:rPr lang="en-US" altLang="zh-CN" sz="2800" dirty="0">
                <a:latin typeface="-apple-system"/>
              </a:rPr>
              <a:t>200</a:t>
            </a:r>
            <a:r>
              <a:rPr lang="en-GB" altLang="zh-CN" sz="2800" dirty="0" err="1">
                <a:latin typeface="-apple-system"/>
              </a:rPr>
              <a:t>ms</a:t>
            </a:r>
            <a:r>
              <a:rPr lang="zh-CN" altLang="en-GB" sz="2800" dirty="0">
                <a:latin typeface="-apple-system"/>
              </a:rPr>
              <a:t>，</a:t>
            </a:r>
            <a:r>
              <a:rPr lang="zh-CN" altLang="en-US" sz="2800" dirty="0">
                <a:latin typeface="-apple-system"/>
              </a:rPr>
              <a:t>拒绝当前</a:t>
            </a:r>
            <a:r>
              <a:rPr lang="en-GB" altLang="zh-CN" sz="2800" dirty="0">
                <a:latin typeface="-apple-system"/>
              </a:rPr>
              <a:t>send</a:t>
            </a:r>
            <a:r>
              <a:rPr lang="zh-CN" altLang="en-US" sz="2800" dirty="0">
                <a:latin typeface="-apple-system"/>
              </a:rPr>
              <a:t>请求，发生流控。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通过拒绝</a:t>
            </a:r>
            <a:r>
              <a:rPr lang="en-GB" altLang="zh-CN" sz="2800" dirty="0">
                <a:latin typeface="-apple-system"/>
              </a:rPr>
              <a:t>send </a:t>
            </a:r>
            <a:r>
              <a:rPr lang="zh-CN" altLang="en-US" sz="2800" dirty="0">
                <a:latin typeface="-apple-system"/>
              </a:rPr>
              <a:t>请求方式实现流量控制。</a:t>
            </a:r>
          </a:p>
        </p:txBody>
      </p:sp>
    </p:spTree>
    <p:extLst>
      <p:ext uri="{BB962C8B-B14F-4D97-AF65-F5344CB8AC3E}">
        <p14:creationId xmlns:p14="http://schemas.microsoft.com/office/powerpoint/2010/main" val="21195857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1.5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存储消息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3815147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1" dirty="0">
                <a:latin typeface="-apple-system"/>
              </a:rPr>
              <a:t>1</a:t>
            </a:r>
            <a:r>
              <a:rPr lang="zh-CN" altLang="en-US" sz="2800" b="1" dirty="0">
                <a:latin typeface="-apple-system"/>
              </a:rPr>
              <a:t>，消息存储：</a:t>
            </a:r>
            <a:endParaRPr lang="en-US" altLang="zh-CN" sz="2800" b="1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目前的高性能磁盘，顺序写速度可以达到</a:t>
            </a:r>
            <a:r>
              <a:rPr lang="en-US" altLang="zh-CN" sz="2800" dirty="0">
                <a:latin typeface="-apple-system"/>
              </a:rPr>
              <a:t>600MB/s</a:t>
            </a:r>
            <a:r>
              <a:rPr lang="zh-CN" altLang="en-US" sz="2800" dirty="0">
                <a:latin typeface="-apple-system"/>
              </a:rPr>
              <a:t>， 超过了一般网卡的传输速度。</a:t>
            </a: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的消息用顺序写</a:t>
            </a:r>
            <a:r>
              <a:rPr lang="en-US" altLang="zh-CN" sz="2800" dirty="0">
                <a:latin typeface="-apple-system"/>
              </a:rPr>
              <a:t>,</a:t>
            </a:r>
            <a:r>
              <a:rPr lang="zh-CN" altLang="en-US" sz="2800" dirty="0">
                <a:latin typeface="-apple-system"/>
              </a:rPr>
              <a:t>保证了消息存储的速度。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1" dirty="0">
                <a:latin typeface="-apple-system"/>
              </a:rPr>
              <a:t>2</a:t>
            </a:r>
            <a:r>
              <a:rPr lang="zh-CN" altLang="en-US" sz="2800" b="1" dirty="0">
                <a:latin typeface="-apple-system"/>
              </a:rPr>
              <a:t>，存储结构： </a:t>
            </a:r>
            <a:endParaRPr lang="en-US" altLang="zh-CN" sz="2800" b="1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消息的存储是由</a:t>
            </a:r>
            <a:r>
              <a:rPr lang="en-US" altLang="zh-CN" sz="2800" dirty="0" err="1">
                <a:latin typeface="-apple-system"/>
              </a:rPr>
              <a:t>ConsumeQueue</a:t>
            </a:r>
            <a:r>
              <a:rPr lang="zh-CN" altLang="en-US" sz="2800" dirty="0">
                <a:latin typeface="-apple-system"/>
              </a:rPr>
              <a:t>和</a:t>
            </a:r>
            <a:r>
              <a:rPr lang="en-US" altLang="zh-CN" sz="2800" dirty="0" err="1">
                <a:latin typeface="-apple-system"/>
              </a:rPr>
              <a:t>CommitLog</a:t>
            </a:r>
            <a:r>
              <a:rPr lang="zh-CN" altLang="en-US" sz="2800" dirty="0">
                <a:latin typeface="-apple-system"/>
              </a:rPr>
              <a:t>配合完成 的，消息真正的物理存储文件是</a:t>
            </a:r>
            <a:r>
              <a:rPr lang="en-US" altLang="zh-CN" sz="2800" dirty="0" err="1">
                <a:latin typeface="-apple-system"/>
              </a:rPr>
              <a:t>CommitLog</a:t>
            </a:r>
            <a:r>
              <a:rPr lang="zh-CN" altLang="en-US" sz="2800" dirty="0">
                <a:latin typeface="-apple-system"/>
              </a:rPr>
              <a:t>，</a:t>
            </a:r>
            <a:r>
              <a:rPr lang="en-US" altLang="zh-CN" sz="2800" dirty="0" err="1">
                <a:latin typeface="-apple-system"/>
              </a:rPr>
              <a:t>ConsumeQueue</a:t>
            </a:r>
            <a:r>
              <a:rPr lang="zh-CN" altLang="en-US" sz="2800" dirty="0">
                <a:latin typeface="-apple-system"/>
              </a:rPr>
              <a:t>是消息的逻辑队列，类似数据库的索引文件，存储的是指向物理存储的地址。每 个</a:t>
            </a:r>
            <a:r>
              <a:rPr lang="en-US" altLang="zh-CN" sz="2800" dirty="0">
                <a:latin typeface="-apple-system"/>
              </a:rPr>
              <a:t>Topic</a:t>
            </a:r>
            <a:r>
              <a:rPr lang="zh-CN" altLang="en-US" sz="2800" dirty="0">
                <a:latin typeface="-apple-system"/>
              </a:rPr>
              <a:t>下的每个</a:t>
            </a:r>
            <a:r>
              <a:rPr lang="en-US" altLang="zh-CN" sz="2800" dirty="0">
                <a:latin typeface="-apple-system"/>
              </a:rPr>
              <a:t>Message Queue</a:t>
            </a:r>
            <a:r>
              <a:rPr lang="zh-CN" altLang="en-US" sz="2800" dirty="0">
                <a:latin typeface="-apple-system"/>
              </a:rPr>
              <a:t>都有一个对应的</a:t>
            </a:r>
            <a:r>
              <a:rPr lang="en-US" altLang="zh-CN" sz="2800" dirty="0" err="1">
                <a:latin typeface="-apple-system"/>
              </a:rPr>
              <a:t>ConsumeQueue</a:t>
            </a:r>
            <a:r>
              <a:rPr lang="zh-CN" altLang="en-US" sz="2800" dirty="0">
                <a:latin typeface="-apple-system"/>
              </a:rPr>
              <a:t>文件。</a:t>
            </a:r>
          </a:p>
        </p:txBody>
      </p:sp>
    </p:spTree>
    <p:extLst>
      <p:ext uri="{BB962C8B-B14F-4D97-AF65-F5344CB8AC3E}">
        <p14:creationId xmlns:p14="http://schemas.microsoft.com/office/powerpoint/2010/main" val="12502862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37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1.5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存储消息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47DD281-FB34-78EC-5BE7-784BA8855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5" y="560286"/>
            <a:ext cx="9344025" cy="591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3013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38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1.5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存储消息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4928272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如图：信息是存储在</a:t>
            </a:r>
            <a:r>
              <a:rPr lang="en-US" altLang="zh-CN" sz="2800" dirty="0" err="1">
                <a:latin typeface="-apple-system"/>
              </a:rPr>
              <a:t>commitLog</a:t>
            </a:r>
            <a:r>
              <a:rPr lang="zh-CN" altLang="en-US" sz="2800" dirty="0">
                <a:latin typeface="-apple-system"/>
              </a:rPr>
              <a:t>文件里的，而</a:t>
            </a:r>
            <a:r>
              <a:rPr lang="en-US" altLang="zh-CN" sz="2800" dirty="0" err="1">
                <a:latin typeface="-apple-system"/>
              </a:rPr>
              <a:t>ConsumeQueue</a:t>
            </a:r>
            <a:r>
              <a:rPr lang="zh-CN" altLang="en-US" sz="2800" dirty="0">
                <a:latin typeface="-apple-system"/>
              </a:rPr>
              <a:t>是存储消息在</a:t>
            </a:r>
            <a:r>
              <a:rPr lang="en-US" altLang="zh-CN" sz="2800" dirty="0" err="1">
                <a:latin typeface="-apple-system"/>
              </a:rPr>
              <a:t>commitLog</a:t>
            </a:r>
            <a:r>
              <a:rPr lang="zh-CN" altLang="en-US" sz="2800" dirty="0">
                <a:latin typeface="-apple-system"/>
              </a:rPr>
              <a:t>中的偏移量，消息大小，还有</a:t>
            </a:r>
            <a:r>
              <a:rPr lang="en-US" altLang="zh-CN" sz="2800" dirty="0">
                <a:latin typeface="-apple-system"/>
              </a:rPr>
              <a:t>Tag</a:t>
            </a:r>
            <a:r>
              <a:rPr lang="zh-CN" altLang="en-US" sz="2800" dirty="0">
                <a:latin typeface="-apple-system"/>
              </a:rPr>
              <a:t>过滤标识的哈希值</a:t>
            </a:r>
            <a:r>
              <a:rPr lang="en-US" altLang="zh-CN" sz="2800" dirty="0" err="1">
                <a:latin typeface="-apple-system"/>
              </a:rPr>
              <a:t>TagsCode</a:t>
            </a:r>
            <a:r>
              <a:rPr lang="zh-CN" altLang="en-US" sz="2800" dirty="0">
                <a:latin typeface="-apple-system"/>
              </a:rPr>
              <a:t>。当消费者再消费消息时，首先会从</a:t>
            </a:r>
            <a:r>
              <a:rPr lang="en-US" altLang="zh-CN" sz="2800" dirty="0" err="1">
                <a:latin typeface="-apple-system"/>
              </a:rPr>
              <a:t>comumerQueue</a:t>
            </a:r>
            <a:r>
              <a:rPr lang="zh-CN" altLang="en-US" sz="2800" dirty="0">
                <a:latin typeface="-apple-system"/>
              </a:rPr>
              <a:t>里获取到这些值，然后再去</a:t>
            </a:r>
            <a:r>
              <a:rPr lang="en-US" altLang="zh-CN" sz="2800" dirty="0" err="1">
                <a:latin typeface="-apple-system"/>
              </a:rPr>
              <a:t>CommitLog</a:t>
            </a:r>
            <a:r>
              <a:rPr lang="zh-CN" altLang="en-US" sz="2800" dirty="0">
                <a:latin typeface="-apple-system"/>
              </a:rPr>
              <a:t>获取到消息。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(1) </a:t>
            </a:r>
            <a:r>
              <a:rPr lang="en-US" altLang="zh-CN" sz="2800" dirty="0" err="1">
                <a:latin typeface="-apple-system"/>
              </a:rPr>
              <a:t>CommitLog</a:t>
            </a:r>
            <a:r>
              <a:rPr lang="zh-CN" altLang="en-US" sz="2800" dirty="0">
                <a:latin typeface="-apple-system"/>
              </a:rPr>
              <a:t>：消息主体以及元数据的存储主体，存储</a:t>
            </a:r>
            <a:r>
              <a:rPr lang="en-US" altLang="zh-CN" sz="2800" dirty="0">
                <a:latin typeface="-apple-system"/>
              </a:rPr>
              <a:t>Producer</a:t>
            </a:r>
            <a:r>
              <a:rPr lang="zh-CN" altLang="en-US" sz="2800" dirty="0">
                <a:latin typeface="-apple-system"/>
              </a:rPr>
              <a:t>端写入的消息主体内容</a:t>
            </a:r>
            <a:r>
              <a:rPr lang="en-US" altLang="zh-CN" sz="2800" dirty="0">
                <a:latin typeface="-apple-system"/>
              </a:rPr>
              <a:t>,</a:t>
            </a:r>
            <a:r>
              <a:rPr lang="zh-CN" altLang="en-US" sz="2800" dirty="0">
                <a:latin typeface="-apple-system"/>
              </a:rPr>
              <a:t>消息内容不是定长的。单个文件大小默认</a:t>
            </a:r>
            <a:r>
              <a:rPr lang="en-US" altLang="zh-CN" sz="2800" dirty="0">
                <a:latin typeface="-apple-system"/>
              </a:rPr>
              <a:t>1G </a:t>
            </a:r>
            <a:r>
              <a:rPr lang="zh-CN" altLang="en-US" sz="2800" dirty="0">
                <a:latin typeface="-apple-system"/>
              </a:rPr>
              <a:t>，文件名长度为</a:t>
            </a:r>
            <a:r>
              <a:rPr lang="en-US" altLang="zh-CN" sz="2800" dirty="0">
                <a:latin typeface="-apple-system"/>
              </a:rPr>
              <a:t>20</a:t>
            </a:r>
            <a:r>
              <a:rPr lang="zh-CN" altLang="en-US" sz="2800" dirty="0">
                <a:latin typeface="-apple-system"/>
              </a:rPr>
              <a:t>位，左边补零，剩余为起始偏移量，比如</a:t>
            </a:r>
            <a:r>
              <a:rPr lang="en-US" altLang="zh-CN" sz="2800" dirty="0">
                <a:latin typeface="-apple-system"/>
              </a:rPr>
              <a:t>00000000000000000000</a:t>
            </a:r>
            <a:r>
              <a:rPr lang="zh-CN" altLang="en-US" sz="2800" dirty="0">
                <a:latin typeface="-apple-system"/>
              </a:rPr>
              <a:t>代表了第一个文件，起始偏移量为</a:t>
            </a:r>
            <a:r>
              <a:rPr lang="en-US" altLang="zh-CN" sz="2800" dirty="0">
                <a:latin typeface="-apple-system"/>
              </a:rPr>
              <a:t>0</a:t>
            </a:r>
            <a:r>
              <a:rPr lang="zh-CN" altLang="en-US" sz="2800" dirty="0">
                <a:latin typeface="-apple-system"/>
              </a:rPr>
              <a:t>，文件大小为</a:t>
            </a:r>
            <a:r>
              <a:rPr lang="en-US" altLang="zh-CN" sz="2800" dirty="0">
                <a:latin typeface="-apple-system"/>
              </a:rPr>
              <a:t>1G=1073741824</a:t>
            </a:r>
            <a:r>
              <a:rPr lang="zh-CN" altLang="en-US" sz="2800" dirty="0">
                <a:latin typeface="-apple-system"/>
              </a:rPr>
              <a:t>；当第一个文件写满了，第二个文件为</a:t>
            </a:r>
            <a:r>
              <a:rPr lang="en-US" altLang="zh-CN" sz="2800" dirty="0">
                <a:latin typeface="-apple-system"/>
              </a:rPr>
              <a:t>00000000001073741824</a:t>
            </a:r>
            <a:r>
              <a:rPr lang="zh-CN" altLang="en-US" sz="2800" dirty="0">
                <a:latin typeface="-apple-system"/>
              </a:rPr>
              <a:t>，起始偏移量为</a:t>
            </a:r>
            <a:r>
              <a:rPr lang="en-US" altLang="zh-CN" sz="2800" dirty="0">
                <a:latin typeface="-apple-system"/>
              </a:rPr>
              <a:t>1073741824</a:t>
            </a:r>
            <a:r>
              <a:rPr lang="zh-CN" altLang="en-US" sz="2800" dirty="0">
                <a:latin typeface="-apple-system"/>
              </a:rPr>
              <a:t>，以此类推。消息主要是顺序写入日志文件，当文件满了，写入下一个文件；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E72EA64-6F41-71C6-6363-435ADDA32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5153025"/>
            <a:ext cx="269557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6362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39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1.5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存储消息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2432717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dirty="0">
                <a:latin typeface="-apple-system"/>
              </a:rPr>
              <a:t>(2) </a:t>
            </a:r>
            <a:r>
              <a:rPr lang="en-GB" altLang="zh-CN" sz="2800" dirty="0" err="1">
                <a:latin typeface="-apple-system"/>
              </a:rPr>
              <a:t>ConsumeQueue</a:t>
            </a:r>
            <a:r>
              <a:rPr lang="zh-CN" altLang="en-GB" sz="2800" dirty="0">
                <a:latin typeface="-apple-system"/>
              </a:rPr>
              <a:t>：</a:t>
            </a:r>
            <a:r>
              <a:rPr lang="zh-CN" altLang="en-US" sz="2800" dirty="0">
                <a:latin typeface="-apple-system"/>
              </a:rPr>
              <a:t>消息消费队列，引入的目的主要是提高消息消费的性能。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如图是</a:t>
            </a:r>
            <a:r>
              <a:rPr lang="en-GB" altLang="zh-CN" sz="2800" dirty="0" err="1">
                <a:latin typeface="-apple-system"/>
              </a:rPr>
              <a:t>consumeQueue</a:t>
            </a:r>
            <a:r>
              <a:rPr lang="zh-CN" altLang="en-US" sz="2800" dirty="0">
                <a:latin typeface="-apple-system"/>
              </a:rPr>
              <a:t>的存储结构：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1" dirty="0" err="1">
                <a:latin typeface="-apple-system"/>
              </a:rPr>
              <a:t>ConsumeQueue</a:t>
            </a:r>
            <a:r>
              <a:rPr lang="zh-CN" altLang="en-US" sz="2800" b="1" dirty="0">
                <a:latin typeface="-apple-system"/>
              </a:rPr>
              <a:t>的存储位置</a:t>
            </a:r>
            <a:r>
              <a:rPr lang="zh-CN" altLang="en-US" sz="2800" dirty="0">
                <a:latin typeface="-apple-system"/>
              </a:rPr>
              <a:t>：</a:t>
            </a:r>
            <a:br>
              <a:rPr lang="zh-CN" altLang="en-US" sz="2800" dirty="0">
                <a:latin typeface="-apple-system"/>
              </a:rPr>
            </a:br>
            <a:r>
              <a:rPr lang="en-US" altLang="zh-CN" sz="2800" dirty="0">
                <a:latin typeface="-apple-system"/>
              </a:rPr>
              <a:t>$</a:t>
            </a:r>
            <a:r>
              <a:rPr lang="en-GB" altLang="zh-CN" sz="2800" dirty="0">
                <a:latin typeface="-apple-system"/>
              </a:rPr>
              <a:t>HOME/store/</a:t>
            </a:r>
            <a:r>
              <a:rPr lang="en-GB" altLang="zh-CN" sz="2800" dirty="0" err="1">
                <a:latin typeface="-apple-system"/>
              </a:rPr>
              <a:t>consumequeue</a:t>
            </a:r>
            <a:r>
              <a:rPr lang="en-GB" altLang="zh-CN" sz="2800" dirty="0">
                <a:latin typeface="-apple-system"/>
              </a:rPr>
              <a:t>/{topic}/{</a:t>
            </a:r>
            <a:r>
              <a:rPr lang="en-GB" altLang="zh-CN" sz="2800" dirty="0" err="1">
                <a:latin typeface="-apple-system"/>
              </a:rPr>
              <a:t>queueId</a:t>
            </a:r>
            <a:r>
              <a:rPr lang="en-GB" altLang="zh-CN" sz="2800" dirty="0">
                <a:latin typeface="-apple-system"/>
              </a:rPr>
              <a:t>}/{</a:t>
            </a:r>
            <a:r>
              <a:rPr lang="en-GB" altLang="zh-CN" sz="2800" dirty="0" err="1">
                <a:latin typeface="-apple-system"/>
              </a:rPr>
              <a:t>fileName</a:t>
            </a:r>
            <a:r>
              <a:rPr lang="en-GB" altLang="zh-CN" sz="2800" dirty="0">
                <a:latin typeface="-apple-system"/>
              </a:rPr>
              <a:t>}</a:t>
            </a:r>
            <a:endParaRPr lang="zh-CN" altLang="en-US" sz="2800" dirty="0">
              <a:latin typeface="-apple-system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B51996B-B642-755B-D72F-55884B516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66319"/>
            <a:ext cx="4524375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132EE5C3-3F96-C115-18E0-87DF50167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262" y="3082708"/>
            <a:ext cx="5495925" cy="332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4362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40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1.6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消费消息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4156266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1</a:t>
            </a:r>
            <a:r>
              <a:rPr lang="zh-CN" altLang="en-US" sz="2800" dirty="0">
                <a:latin typeface="-apple-system"/>
              </a:rPr>
              <a:t>，获取消息的方式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订阅消息，有两钟模式，一种是</a:t>
            </a:r>
            <a:r>
              <a:rPr lang="zh-CN" altLang="en-US" sz="2800" b="1" dirty="0">
                <a:latin typeface="-apple-system"/>
              </a:rPr>
              <a:t>拉取消息</a:t>
            </a:r>
            <a:r>
              <a:rPr lang="zh-CN" altLang="en-US" sz="2800" dirty="0">
                <a:latin typeface="-apple-system"/>
              </a:rPr>
              <a:t>（</a:t>
            </a:r>
            <a:r>
              <a:rPr lang="en-US" altLang="zh-CN" sz="2800" dirty="0" err="1">
                <a:latin typeface="-apple-system"/>
              </a:rPr>
              <a:t>PullConsumer</a:t>
            </a:r>
            <a:r>
              <a:rPr lang="zh-CN" altLang="en-US" sz="2800" dirty="0">
                <a:latin typeface="-apple-system"/>
              </a:rPr>
              <a:t>模式），一种是</a:t>
            </a:r>
            <a:r>
              <a:rPr lang="zh-CN" altLang="en-US" sz="2800" b="1" dirty="0">
                <a:latin typeface="-apple-system"/>
              </a:rPr>
              <a:t>推送消息</a:t>
            </a:r>
            <a:r>
              <a:rPr lang="zh-CN" altLang="en-US" sz="2800" dirty="0">
                <a:latin typeface="-apple-system"/>
              </a:rPr>
              <a:t>（</a:t>
            </a:r>
            <a:r>
              <a:rPr lang="en-US" altLang="zh-CN" sz="2800" dirty="0" err="1">
                <a:latin typeface="-apple-system"/>
              </a:rPr>
              <a:t>PushConsumer</a:t>
            </a:r>
            <a:r>
              <a:rPr lang="zh-CN" altLang="en-US" sz="2800" dirty="0">
                <a:latin typeface="-apple-system"/>
              </a:rPr>
              <a:t>模式），推送消息实质就是消费者和</a:t>
            </a:r>
            <a:r>
              <a:rPr lang="en-US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建立一个长连接，当有消息时就会拉去到消息，触发消费者的监听，来处理消息，被感觉是消息推送过来，实质也是拉取消息。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Pull</a:t>
            </a:r>
            <a:r>
              <a:rPr lang="zh-CN" altLang="en-US" sz="2800" dirty="0">
                <a:latin typeface="-apple-system"/>
              </a:rPr>
              <a:t>方式里，取消息的过程需要用户自己主动调用，首先通过消费的</a:t>
            </a:r>
            <a:r>
              <a:rPr lang="en-US" altLang="zh-CN" sz="2800" dirty="0">
                <a:latin typeface="-apple-system"/>
              </a:rPr>
              <a:t>Topic</a:t>
            </a:r>
            <a:r>
              <a:rPr lang="zh-CN" altLang="en-US" sz="2800" dirty="0">
                <a:latin typeface="-apple-system"/>
              </a:rPr>
              <a:t>拿到</a:t>
            </a:r>
            <a:r>
              <a:rPr lang="en-US" altLang="zh-CN" sz="2800" dirty="0" err="1">
                <a:latin typeface="-apple-system"/>
              </a:rPr>
              <a:t>MessageQueue</a:t>
            </a:r>
            <a:r>
              <a:rPr lang="zh-CN" altLang="en-US" sz="2800" dirty="0">
                <a:latin typeface="-apple-system"/>
              </a:rPr>
              <a:t>的集合，遍历</a:t>
            </a:r>
            <a:r>
              <a:rPr lang="en-US" altLang="zh-CN" sz="2800" dirty="0" err="1">
                <a:latin typeface="-apple-system"/>
              </a:rPr>
              <a:t>MessageQueue</a:t>
            </a:r>
            <a:r>
              <a:rPr lang="zh-CN" altLang="en-US" sz="2800" dirty="0">
                <a:latin typeface="-apple-system"/>
              </a:rPr>
              <a:t>集合，然后针对每个</a:t>
            </a:r>
            <a:r>
              <a:rPr lang="en-US" altLang="zh-CN" sz="2800" dirty="0" err="1">
                <a:latin typeface="-apple-system"/>
              </a:rPr>
              <a:t>MessageQueue</a:t>
            </a:r>
            <a:r>
              <a:rPr lang="zh-CN" altLang="en-US" sz="2800" dirty="0">
                <a:latin typeface="-apple-system"/>
              </a:rPr>
              <a:t>批量取消息，一次取完后，记录该队列下一次要取的开始</a:t>
            </a:r>
            <a:r>
              <a:rPr lang="en-US" altLang="zh-CN" sz="2800" dirty="0">
                <a:latin typeface="-apple-system"/>
              </a:rPr>
              <a:t>offset</a:t>
            </a:r>
            <a:r>
              <a:rPr lang="zh-CN" altLang="en-US" sz="2800" dirty="0">
                <a:latin typeface="-apple-system"/>
              </a:rPr>
              <a:t>，直到取完了，再换另一个</a:t>
            </a:r>
            <a:r>
              <a:rPr lang="en-US" altLang="zh-CN" sz="2800" dirty="0" err="1">
                <a:latin typeface="-apple-system"/>
              </a:rPr>
              <a:t>MessageQueue</a:t>
            </a:r>
            <a:endParaRPr lang="en-US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9601270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41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1.6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消费消息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5DCE258-E0E7-3A1C-450E-74698A45E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723453"/>
            <a:ext cx="7468196" cy="560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170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42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1.6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消费消息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3994683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2</a:t>
            </a:r>
            <a:r>
              <a:rPr lang="zh-CN" altLang="en-US" sz="2800" dirty="0">
                <a:latin typeface="-apple-system"/>
              </a:rPr>
              <a:t>，消息者怎么分配消息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广播消费：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一条消息被多个 </a:t>
            </a:r>
            <a:r>
              <a:rPr lang="en-GB" altLang="zh-CN" sz="2800" dirty="0">
                <a:latin typeface="-apple-system"/>
              </a:rPr>
              <a:t>Consumer </a:t>
            </a:r>
            <a:r>
              <a:rPr lang="zh-CN" altLang="en-US" sz="2800" dirty="0">
                <a:latin typeface="-apple-system"/>
              </a:rPr>
              <a:t>消费，即使这些 </a:t>
            </a:r>
            <a:r>
              <a:rPr lang="en-GB" altLang="zh-CN" sz="2800" dirty="0">
                <a:latin typeface="-apple-system"/>
              </a:rPr>
              <a:t>Consumer </a:t>
            </a:r>
            <a:r>
              <a:rPr lang="zh-CN" altLang="en-US" sz="2800" dirty="0">
                <a:latin typeface="-apple-system"/>
              </a:rPr>
              <a:t>属于同一个 </a:t>
            </a:r>
            <a:r>
              <a:rPr lang="en-GB" altLang="zh-CN" sz="2800" dirty="0">
                <a:latin typeface="-apple-system"/>
              </a:rPr>
              <a:t>Consumer Group</a:t>
            </a:r>
            <a:r>
              <a:rPr lang="zh-CN" altLang="en-GB" sz="2800" dirty="0">
                <a:latin typeface="-apple-system"/>
              </a:rPr>
              <a:t>，</a:t>
            </a:r>
            <a:r>
              <a:rPr lang="zh-CN" altLang="en-US" sz="2800" dirty="0">
                <a:latin typeface="-apple-system"/>
              </a:rPr>
              <a:t>消息也会</a:t>
            </a:r>
            <a:br>
              <a:rPr lang="zh-CN" altLang="en-US" sz="2800" dirty="0">
                <a:latin typeface="-apple-system"/>
              </a:rPr>
            </a:br>
            <a:r>
              <a:rPr lang="zh-CN" altLang="en-US" sz="2800" dirty="0">
                <a:latin typeface="-apple-system"/>
              </a:rPr>
              <a:t>被 </a:t>
            </a:r>
            <a:r>
              <a:rPr lang="en-GB" altLang="zh-CN" sz="2800" dirty="0">
                <a:latin typeface="-apple-system"/>
              </a:rPr>
              <a:t>Consumer Group </a:t>
            </a:r>
            <a:r>
              <a:rPr lang="zh-CN" altLang="en-US" sz="2800" dirty="0">
                <a:latin typeface="-apple-system"/>
              </a:rPr>
              <a:t>中的每个 </a:t>
            </a:r>
            <a:r>
              <a:rPr lang="en-GB" altLang="zh-CN" sz="2800" dirty="0">
                <a:latin typeface="-apple-system"/>
              </a:rPr>
              <a:t>Consumer </a:t>
            </a:r>
            <a:r>
              <a:rPr lang="zh-CN" altLang="en-US" sz="2800" dirty="0">
                <a:latin typeface="-apple-system"/>
              </a:rPr>
              <a:t>都消费一次。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集群消费：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一个 </a:t>
            </a:r>
            <a:r>
              <a:rPr lang="en-GB" altLang="zh-CN" sz="2800" dirty="0">
                <a:latin typeface="-apple-system"/>
              </a:rPr>
              <a:t>Consumer Group </a:t>
            </a:r>
            <a:r>
              <a:rPr lang="zh-CN" altLang="en-US" sz="2800" dirty="0">
                <a:latin typeface="-apple-system"/>
              </a:rPr>
              <a:t>中的 </a:t>
            </a:r>
            <a:r>
              <a:rPr lang="en-GB" altLang="zh-CN" sz="2800" dirty="0">
                <a:latin typeface="-apple-system"/>
              </a:rPr>
              <a:t>Consumer </a:t>
            </a:r>
            <a:r>
              <a:rPr lang="zh-CN" altLang="en-US" sz="2800" dirty="0">
                <a:latin typeface="-apple-system"/>
              </a:rPr>
              <a:t>实例平均分摊消费消息。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设置广播模式和集群模式：</a:t>
            </a:r>
            <a:endParaRPr lang="en-US" altLang="zh-CN" sz="2800" dirty="0">
              <a:latin typeface="-apple-system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48B6491-92A2-0344-4BC0-58E575A5B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4560034"/>
            <a:ext cx="5953956" cy="16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7318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43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1.6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消费消息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4084451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3</a:t>
            </a:r>
            <a:r>
              <a:rPr lang="zh-CN" altLang="en-US" sz="2800" dirty="0">
                <a:latin typeface="-apple-system"/>
              </a:rPr>
              <a:t>，查询消息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按照</a:t>
            </a:r>
            <a:r>
              <a:rPr lang="en-US" altLang="zh-CN" sz="2800" dirty="0">
                <a:latin typeface="-apple-system"/>
              </a:rPr>
              <a:t>Message Key</a:t>
            </a:r>
            <a:r>
              <a:rPr lang="zh-CN" altLang="en-US" sz="2800" dirty="0">
                <a:latin typeface="-apple-system"/>
              </a:rPr>
              <a:t>查询消息，当我们发送消息时，我们设置一个唯一的</a:t>
            </a:r>
            <a:r>
              <a:rPr lang="en-US" altLang="zh-CN" sz="2800" dirty="0">
                <a:latin typeface="-apple-system"/>
              </a:rPr>
              <a:t>key,</a:t>
            </a:r>
            <a:r>
              <a:rPr lang="zh-CN" altLang="en-US" sz="2800" dirty="0">
                <a:latin typeface="-apple-system"/>
              </a:rPr>
              <a:t>然后再消费消息时，再用这个唯一的</a:t>
            </a:r>
            <a:r>
              <a:rPr lang="en-US" altLang="zh-CN" sz="2800" dirty="0">
                <a:latin typeface="-apple-system"/>
              </a:rPr>
              <a:t>key</a:t>
            </a:r>
            <a:r>
              <a:rPr lang="zh-CN" altLang="en-US" sz="2800" dirty="0">
                <a:latin typeface="-apple-system"/>
              </a:rPr>
              <a:t>查询出来。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生产者指定</a:t>
            </a:r>
            <a:r>
              <a:rPr lang="en-GB" altLang="zh-CN" sz="2800" dirty="0">
                <a:latin typeface="-apple-system"/>
              </a:rPr>
              <a:t>key</a:t>
            </a:r>
            <a:r>
              <a:rPr lang="zh-CN" altLang="en-US" sz="2800" dirty="0">
                <a:latin typeface="-apple-system"/>
              </a:rPr>
              <a:t>：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消费者查询消息：</a:t>
            </a:r>
            <a:endParaRPr lang="en-US" altLang="zh-CN" sz="2800" dirty="0">
              <a:latin typeface="-apple-system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B093E7E-B264-365E-9A00-E96B69741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057401"/>
            <a:ext cx="6649861" cy="1905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747A843-598D-FE11-CC13-94EBB8764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4342727"/>
            <a:ext cx="5490358" cy="213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906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44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1.6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消费消息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510780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4</a:t>
            </a:r>
            <a:r>
              <a:rPr lang="zh-CN" altLang="en-US" sz="2800" dirty="0">
                <a:latin typeface="-apple-system"/>
              </a:rPr>
              <a:t>，消息优先级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有些场景，需要应用程序处理几种类型的消息，不同消息的优先级不同。</a:t>
            </a: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是个先入先出</a:t>
            </a:r>
            <a:br>
              <a:rPr lang="zh-CN" altLang="en-US" sz="2800" dirty="0">
                <a:latin typeface="-apple-system"/>
              </a:rPr>
            </a:br>
            <a:r>
              <a:rPr lang="zh-CN" altLang="en-US" sz="2800" dirty="0">
                <a:latin typeface="-apple-system"/>
              </a:rPr>
              <a:t>的队列，不支持消息级别或者</a:t>
            </a:r>
            <a:r>
              <a:rPr lang="en-US" altLang="zh-CN" sz="2800" dirty="0">
                <a:latin typeface="-apple-system"/>
              </a:rPr>
              <a:t>Topic</a:t>
            </a:r>
            <a:r>
              <a:rPr lang="zh-CN" altLang="en-US" sz="2800" dirty="0">
                <a:latin typeface="-apple-system"/>
              </a:rPr>
              <a:t>级别的优先级。业务中简单的优先级需求，可以通过间接的方式解决，下面列举三种优先级相关需求的具体处理方法。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solidFill>
                  <a:srgbClr val="4D4D4D"/>
                </a:solidFill>
                <a:effectLst/>
                <a:highlight>
                  <a:srgbClr val="FFFFFF"/>
                </a:highlight>
                <a:latin typeface="-apple-system"/>
              </a:rPr>
              <a:t>第一种</a:t>
            </a:r>
            <a:r>
              <a:rPr lang="zh-CN" altLang="en-US" sz="2800" dirty="0">
                <a:latin typeface="-apple-system"/>
              </a:rPr>
              <a:t>：</a:t>
            </a:r>
            <a:endParaRPr lang="en-US" altLang="zh-CN" sz="2800" dirty="0">
              <a:latin typeface="-apple-system"/>
            </a:endParaRPr>
          </a:p>
          <a:p>
            <a:pPr marL="296545" indent="-283845" algn="l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多个不同的消息类型使用同一个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topic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时，由于某一个种消息流量非常大，导致其他类型的消息无法及时消费，造成不公平，所以把流量大的类型消息在一个单独的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Topic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，其他类型消息在另外一个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Topic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，应用程序创建两个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Consumer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，分别订阅不同的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Topic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，这样就可以了。</a:t>
            </a:r>
          </a:p>
        </p:txBody>
      </p:sp>
    </p:spTree>
    <p:extLst>
      <p:ext uri="{BB962C8B-B14F-4D97-AF65-F5344CB8AC3E}">
        <p14:creationId xmlns:p14="http://schemas.microsoft.com/office/powerpoint/2010/main" val="24238072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45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1.6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消费消息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3635611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solidFill>
                  <a:srgbClr val="4D4D4D"/>
                </a:solidFill>
                <a:effectLst/>
                <a:highlight>
                  <a:srgbClr val="FFFFFF"/>
                </a:highlight>
                <a:latin typeface="-apple-system"/>
              </a:rPr>
              <a:t>第二种</a:t>
            </a:r>
            <a:r>
              <a:rPr lang="zh-CN" altLang="en-US" sz="2800" dirty="0">
                <a:latin typeface="-apple-system"/>
              </a:rPr>
              <a:t>：</a:t>
            </a:r>
            <a:endParaRPr lang="en-US" altLang="zh-CN" sz="2800" dirty="0">
              <a:latin typeface="-apple-system"/>
            </a:endParaRPr>
          </a:p>
          <a:p>
            <a:pPr marL="296545" indent="-283845" algn="l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情况和第一种情况类似，但是不用创建大量的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Topic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。举个实际应用场景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: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一个订单处理系统，接收从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100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家快递门店过来的请求，把这些请求通过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Producer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写入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RocketMQ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；订单处理程序通过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Consumer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从队列里读取消 息并处理，每天最多处理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万单 。 如果这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100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个快递门店中某几个门店订单量 大增，比如门店一接了个大客户，一个上午就发出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2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万单消息请求，这样其他 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99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家门店可能被迫等待门店一的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万单处理完，也就是两天后订单才能被处 理，显然很不公平 。</a:t>
            </a:r>
            <a:endParaRPr lang="en-US" altLang="zh-CN" sz="2800" dirty="0">
              <a:solidFill>
                <a:srgbClr val="333333"/>
              </a:solidFill>
              <a:highlight>
                <a:srgbClr val="FFFFFF"/>
              </a:highlight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4581454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46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1.6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消费消息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3545842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这时可以创建 一 个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Topic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， 设置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Topic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的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MessageQueue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数 量 超过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100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个，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Producer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根据订单的门店号，把每个门店的订单写人 一 个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MessageQueue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。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DefaultMQPushConsumer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默认是采用循环的方式逐个读取一个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Topic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的所有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MessageQueue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，这样如果某家门店订单量大增，这家门店对应的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MessageQueue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消息数增多，等待时间增长，但不会造成其他家门店等待时间增长。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DefaultMQPushConsumer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默认的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pullBatchSize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是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32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，也就是每次从某个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MessageQueue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读取消息的时候，最多可以读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32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个 。 在上面的场景中，为了更 加公平，可以把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pullBatchSize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设置成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1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072451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47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1.6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消费消息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4156266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solidFill>
                  <a:srgbClr val="4D4D4D"/>
                </a:solidFill>
                <a:effectLst/>
                <a:highlight>
                  <a:srgbClr val="FFFFFF"/>
                </a:highlight>
                <a:latin typeface="-apple-system"/>
              </a:rPr>
              <a:t>第</a:t>
            </a:r>
            <a:r>
              <a:rPr lang="zh-CN" altLang="en-US" sz="2800" b="1" dirty="0">
                <a:solidFill>
                  <a:srgbClr val="4D4D4D"/>
                </a:solidFill>
                <a:highlight>
                  <a:srgbClr val="FFFFFF"/>
                </a:highlight>
                <a:latin typeface="-apple-system"/>
              </a:rPr>
              <a:t>三</a:t>
            </a:r>
            <a:r>
              <a:rPr lang="zh-CN" altLang="en-US" sz="2800" b="1" i="0" dirty="0">
                <a:solidFill>
                  <a:srgbClr val="4D4D4D"/>
                </a:solidFill>
                <a:effectLst/>
                <a:highlight>
                  <a:srgbClr val="FFFFFF"/>
                </a:highlight>
                <a:latin typeface="-apple-system"/>
              </a:rPr>
              <a:t>种</a:t>
            </a:r>
            <a:r>
              <a:rPr lang="zh-CN" altLang="en-US" sz="2800" dirty="0">
                <a:latin typeface="-apple-system"/>
              </a:rPr>
              <a:t>：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solidFill>
                  <a:srgbClr val="333333"/>
                </a:solidFill>
                <a:highlight>
                  <a:srgbClr val="FFFFFF"/>
                </a:highlight>
                <a:latin typeface="-apple-system"/>
              </a:rPr>
              <a:t>强制优先级</a:t>
            </a:r>
            <a:endParaRPr lang="en-US" altLang="zh-CN" sz="2800" dirty="0">
              <a:solidFill>
                <a:srgbClr val="333333"/>
              </a:solidFill>
              <a:highlight>
                <a:srgbClr val="FFFFFF"/>
              </a:highlight>
              <a:latin typeface="-apple-system"/>
            </a:endParaRPr>
          </a:p>
          <a:p>
            <a:pPr marL="296545" indent="-283845" algn="l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TypeA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、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TypeB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、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TypeC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三类消息 。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TypeA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处于第一优先级，要确保只要有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TypeA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消息，必须优先处理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;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TypeB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处于第二优先 级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;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TypeC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处于第三优先级 。 对这种要求，或者逻辑更复杂的要求，就要用 户自己编码实现优先级控制，如果上述的 三 类消息在一个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Topic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里，可以使 用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PullConsumer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，自主控制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MessageQueue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的遍历，以及消息的读取；如果上述三类消息在三个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Topic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下，需要启动三个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Consumer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， 实现逻辑控制三个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Consumer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的消费。</a:t>
            </a:r>
            <a:endParaRPr lang="en-US" altLang="zh-CN" sz="2800" dirty="0">
              <a:solidFill>
                <a:srgbClr val="333333"/>
              </a:solidFill>
              <a:highlight>
                <a:srgbClr val="FFFFFF"/>
              </a:highlight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40139624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48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1.6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消费消息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148117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5</a:t>
            </a:r>
            <a:r>
              <a:rPr lang="zh-CN" altLang="en-US" sz="2800" dirty="0">
                <a:latin typeface="-apple-system"/>
              </a:rPr>
              <a:t>，回溯消费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我们再消费消息时，有可能需要二次消费，那么</a:t>
            </a: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提供了时间回溯消费，</a:t>
            </a:r>
            <a:r>
              <a:rPr lang="en-US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可以按照时间维度回退消息，时间精确到毫秒。</a:t>
            </a:r>
            <a:endParaRPr lang="en-US" altLang="zh-CN" sz="2800" dirty="0">
              <a:latin typeface="-apple-system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6750B56-EDED-2FA6-A920-EEC94A69B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2031683"/>
            <a:ext cx="6172200" cy="442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7818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49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1.6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消费消息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4335802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6</a:t>
            </a:r>
            <a:r>
              <a:rPr lang="zh-CN" altLang="en-US" sz="2800" dirty="0">
                <a:latin typeface="-apple-system"/>
              </a:rPr>
              <a:t>，消息重试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Consumer</a:t>
            </a:r>
            <a:r>
              <a:rPr lang="zh-CN" altLang="en-US" sz="2800" dirty="0">
                <a:latin typeface="-apple-system"/>
              </a:rPr>
              <a:t>消费消息失败后，要提供一种重试机制，令消息再消费一次，因为我们在消费时可能会因为信息不可用，或者，在处理消息时因为服务问题，导致失败。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注意： 一条消息无论重试多少次，这些重试消息的 </a:t>
            </a:r>
            <a:r>
              <a:rPr lang="en-US" altLang="zh-CN" sz="2800" dirty="0">
                <a:latin typeface="-apple-system"/>
              </a:rPr>
              <a:t>Message ID </a:t>
            </a:r>
            <a:r>
              <a:rPr lang="zh-CN" altLang="en-US" sz="2800" dirty="0">
                <a:latin typeface="-apple-system"/>
              </a:rPr>
              <a:t>不会改变。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solidFill>
                  <a:srgbClr val="4D4D4D"/>
                </a:solidFill>
                <a:effectLst/>
                <a:highlight>
                  <a:srgbClr val="FFFFFF"/>
                </a:highlight>
                <a:latin typeface="-apple-system"/>
              </a:rPr>
              <a:t>无序的消费消息</a:t>
            </a:r>
            <a:endParaRPr lang="en-US" altLang="zh-CN" sz="2800" b="1" i="0" dirty="0">
              <a:solidFill>
                <a:srgbClr val="4D4D4D"/>
              </a:solidFill>
              <a:effectLst/>
              <a:highlight>
                <a:srgbClr val="FFFFFF"/>
              </a:highlight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无序消息的重试只针对集群消费方式生效；广播方式不提供失败重试特性，即消费失败后，失败消</a:t>
            </a:r>
            <a:br>
              <a:rPr lang="zh-CN" altLang="en-US" sz="2800" dirty="0">
                <a:latin typeface="-apple-system"/>
              </a:rPr>
            </a:br>
            <a:r>
              <a:rPr lang="zh-CN" altLang="en-US" sz="2800" dirty="0">
                <a:latin typeface="-apple-system"/>
              </a:rPr>
              <a:t>息不再重试，继续消费新的消息。</a:t>
            </a:r>
            <a:endParaRPr lang="en-US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9741697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50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1.6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消费消息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529632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消息重试的最多重试 </a:t>
            </a:r>
            <a:r>
              <a:rPr lang="en-US" altLang="zh-CN" sz="2800" dirty="0">
                <a:latin typeface="-apple-system"/>
              </a:rPr>
              <a:t>16 </a:t>
            </a:r>
            <a:r>
              <a:rPr lang="zh-CN" altLang="en-US" sz="2800" dirty="0">
                <a:latin typeface="-apple-system"/>
              </a:rPr>
              <a:t>次，每次重试的间隔时间如下：</a:t>
            </a:r>
            <a:endParaRPr lang="en-US" altLang="zh-CN" sz="2800" dirty="0">
              <a:latin typeface="-apple-system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37CBD9A-F05F-1976-0451-889A90501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599" y="1223654"/>
            <a:ext cx="8792802" cy="4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727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51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1.6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消费消息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96051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消费消息重试实战，可以自定义重试次数，获取重试次数，返回状态是否重试。</a:t>
            </a:r>
            <a:endParaRPr lang="en-US" altLang="zh-CN" sz="2800" dirty="0">
              <a:latin typeface="-apple-system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4A3C874-91CC-BD35-F837-B4395A975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641" y="1108016"/>
            <a:ext cx="6867959" cy="535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835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52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1.6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消费消息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2953373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自定义重试级别，共</a:t>
            </a:r>
            <a:r>
              <a:rPr lang="en-US" altLang="zh-CN" sz="2800" dirty="0">
                <a:latin typeface="-apple-system"/>
              </a:rPr>
              <a:t>16</a:t>
            </a:r>
            <a:r>
              <a:rPr lang="zh-CN" altLang="en-US" sz="2800" dirty="0">
                <a:latin typeface="-apple-system"/>
              </a:rPr>
              <a:t>个级别，大于</a:t>
            </a:r>
            <a:r>
              <a:rPr lang="en-US" altLang="zh-CN" sz="2800" dirty="0">
                <a:latin typeface="-apple-system"/>
              </a:rPr>
              <a:t>16</a:t>
            </a:r>
            <a:r>
              <a:rPr lang="zh-CN" altLang="en-US" sz="2800" dirty="0">
                <a:latin typeface="-apple-system"/>
              </a:rPr>
              <a:t>的一律按照</a:t>
            </a:r>
            <a:r>
              <a:rPr lang="en-US" altLang="zh-CN" sz="2800" dirty="0">
                <a:latin typeface="-apple-system"/>
              </a:rPr>
              <a:t>2</a:t>
            </a:r>
            <a:r>
              <a:rPr lang="zh-CN" altLang="en-US" sz="2800" dirty="0">
                <a:latin typeface="-apple-system"/>
              </a:rPr>
              <a:t>小时重试。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●消息最大重试次数的设置对相同 </a:t>
            </a:r>
            <a:r>
              <a:rPr lang="en-US" altLang="zh-CN" sz="2800" dirty="0">
                <a:latin typeface="-apple-system"/>
              </a:rPr>
              <a:t>Group ID </a:t>
            </a:r>
            <a:r>
              <a:rPr lang="zh-CN" altLang="en-US" sz="2800" dirty="0">
                <a:latin typeface="-apple-system"/>
              </a:rPr>
              <a:t>下的所有 </a:t>
            </a:r>
            <a:r>
              <a:rPr lang="en-US" altLang="zh-CN" sz="2800" dirty="0">
                <a:latin typeface="-apple-system"/>
              </a:rPr>
              <a:t>Consumer </a:t>
            </a:r>
            <a:r>
              <a:rPr lang="zh-CN" altLang="en-US" sz="2800" dirty="0">
                <a:latin typeface="-apple-system"/>
              </a:rPr>
              <a:t>实例有效。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●如果只对相同 </a:t>
            </a:r>
            <a:r>
              <a:rPr lang="en-US" altLang="zh-CN" sz="2800" dirty="0">
                <a:latin typeface="-apple-system"/>
              </a:rPr>
              <a:t>Group ID </a:t>
            </a:r>
            <a:r>
              <a:rPr lang="zh-CN" altLang="en-US" sz="2800" dirty="0">
                <a:latin typeface="-apple-system"/>
              </a:rPr>
              <a:t>下两个 </a:t>
            </a:r>
            <a:r>
              <a:rPr lang="en-US" altLang="zh-CN" sz="2800" dirty="0">
                <a:latin typeface="-apple-system"/>
              </a:rPr>
              <a:t>Consumer </a:t>
            </a:r>
            <a:r>
              <a:rPr lang="zh-CN" altLang="en-US" sz="2800" dirty="0">
                <a:latin typeface="-apple-system"/>
              </a:rPr>
              <a:t>实例中的其中一个设置了</a:t>
            </a:r>
            <a:r>
              <a:rPr lang="en-US" altLang="zh-CN" sz="2800" dirty="0" err="1">
                <a:latin typeface="-apple-system"/>
              </a:rPr>
              <a:t>MaxReconsumeTimes</a:t>
            </a:r>
            <a:r>
              <a:rPr lang="zh-CN" altLang="en-US" sz="2800" dirty="0">
                <a:latin typeface="-apple-system"/>
              </a:rPr>
              <a:t>，那么该配置对两个 </a:t>
            </a:r>
            <a:r>
              <a:rPr lang="en-US" altLang="zh-CN" sz="2800" dirty="0">
                <a:latin typeface="-apple-system"/>
              </a:rPr>
              <a:t>Consumer </a:t>
            </a:r>
            <a:r>
              <a:rPr lang="zh-CN" altLang="en-US" sz="2800" dirty="0">
                <a:latin typeface="-apple-system"/>
              </a:rPr>
              <a:t>实例均生效。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●配置采用覆盖的方式生效，即最后启动的 </a:t>
            </a:r>
            <a:r>
              <a:rPr lang="en-US" altLang="zh-CN" sz="2800" dirty="0">
                <a:latin typeface="-apple-system"/>
              </a:rPr>
              <a:t>Consumer </a:t>
            </a:r>
            <a:r>
              <a:rPr lang="zh-CN" altLang="en-US" sz="2800" dirty="0">
                <a:latin typeface="-apple-system"/>
              </a:rPr>
              <a:t>实例会覆盖之前的启动实例的配置。</a:t>
            </a:r>
          </a:p>
        </p:txBody>
      </p:sp>
    </p:spTree>
    <p:extLst>
      <p:ext uri="{BB962C8B-B14F-4D97-AF65-F5344CB8AC3E}">
        <p14:creationId xmlns:p14="http://schemas.microsoft.com/office/powerpoint/2010/main" val="41769966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53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1.6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消费消息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1050288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solidFill>
                  <a:srgbClr val="4D4D4D"/>
                </a:solidFill>
                <a:effectLst/>
                <a:highlight>
                  <a:srgbClr val="FFFFFF"/>
                </a:highlight>
                <a:latin typeface="-apple-system"/>
              </a:rPr>
              <a:t>顺序消费消息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消息队列 </a:t>
            </a:r>
            <a:r>
              <a:rPr lang="en-US" altLang="zh-CN" sz="2800" dirty="0" err="1">
                <a:latin typeface="-apple-system"/>
              </a:rPr>
              <a:t>RocketMQ</a:t>
            </a:r>
            <a:r>
              <a:rPr lang="en-US" altLang="zh-CN" sz="2800" dirty="0">
                <a:latin typeface="-apple-system"/>
              </a:rPr>
              <a:t> </a:t>
            </a:r>
            <a:r>
              <a:rPr lang="zh-CN" altLang="en-US" sz="2800" dirty="0">
                <a:latin typeface="-apple-system"/>
              </a:rPr>
              <a:t>会自动不断进行消息重试（每次间隔时间为 </a:t>
            </a:r>
            <a:r>
              <a:rPr lang="en-US" altLang="zh-CN" sz="2800" dirty="0">
                <a:latin typeface="-apple-system"/>
              </a:rPr>
              <a:t>1 </a:t>
            </a:r>
            <a:r>
              <a:rPr lang="zh-CN" altLang="en-US" sz="2800" dirty="0">
                <a:latin typeface="-apple-system"/>
              </a:rPr>
              <a:t>秒）。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F09608B-819C-018A-EDA8-5DBBABF6E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593868"/>
            <a:ext cx="7415790" cy="483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960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54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1.6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消费消息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528734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7</a:t>
            </a:r>
            <a:r>
              <a:rPr lang="zh-CN" altLang="en-US" sz="2800">
                <a:latin typeface="-apple-system"/>
              </a:rPr>
              <a:t>，死信队列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中消息重试超过重试次数（默认</a:t>
            </a:r>
            <a:r>
              <a:rPr lang="en-US" altLang="zh-CN" sz="2800" dirty="0">
                <a:latin typeface="-apple-system"/>
              </a:rPr>
              <a:t>16</a:t>
            </a:r>
            <a:r>
              <a:rPr lang="zh-CN" altLang="en-US" sz="2800" dirty="0">
                <a:latin typeface="-apple-system"/>
              </a:rPr>
              <a:t>次）就会被放到死信队列中，在消息队列</a:t>
            </a:r>
            <a:br>
              <a:rPr lang="zh-CN" altLang="en-US" sz="2800" dirty="0">
                <a:latin typeface="-apple-system"/>
              </a:rPr>
            </a:br>
            <a:r>
              <a:rPr lang="en-US" altLang="zh-CN" sz="2800" dirty="0" err="1">
                <a:latin typeface="-apple-system"/>
              </a:rPr>
              <a:t>RocketMQ</a:t>
            </a:r>
            <a:r>
              <a:rPr lang="en-US" altLang="zh-CN" sz="2800" dirty="0">
                <a:latin typeface="-apple-system"/>
              </a:rPr>
              <a:t> </a:t>
            </a:r>
            <a:r>
              <a:rPr lang="zh-CN" altLang="en-US" sz="2800" dirty="0">
                <a:latin typeface="-apple-system"/>
              </a:rPr>
              <a:t>中，这种正常情况下无法被消费的消息称为死信消息（</a:t>
            </a:r>
            <a:r>
              <a:rPr lang="en-US" altLang="zh-CN" sz="2800" dirty="0">
                <a:latin typeface="-apple-system"/>
              </a:rPr>
              <a:t>Dead-Letter Message</a:t>
            </a:r>
            <a:r>
              <a:rPr lang="zh-CN" altLang="en-US" sz="2800" dirty="0">
                <a:latin typeface="-apple-system"/>
              </a:rPr>
              <a:t>）。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solidFill>
                  <a:srgbClr val="4D4D4D"/>
                </a:solidFill>
                <a:effectLst/>
                <a:highlight>
                  <a:srgbClr val="FFFFFF"/>
                </a:highlight>
                <a:latin typeface="-apple-system"/>
              </a:rPr>
              <a:t>注：</a:t>
            </a:r>
            <a:r>
              <a:rPr lang="zh-CN" altLang="en-US" sz="2800" dirty="0">
                <a:latin typeface="-apple-system"/>
              </a:rPr>
              <a:t>当消息没有被正常消费，消费消息有一个重试机制，当达到了设置的最大重试次数，这条消息就会被放入死性队列。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死信消息具有以下特性：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●不会再被消费者正常消费。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●有效期与正常消息相同，均为 </a:t>
            </a:r>
            <a:r>
              <a:rPr lang="en-US" altLang="zh-CN" sz="2800" dirty="0">
                <a:latin typeface="-apple-system"/>
              </a:rPr>
              <a:t>3 </a:t>
            </a:r>
            <a:r>
              <a:rPr lang="zh-CN" altLang="en-US" sz="2800" dirty="0">
                <a:latin typeface="-apple-system"/>
              </a:rPr>
              <a:t>天，</a:t>
            </a:r>
            <a:r>
              <a:rPr lang="en-US" altLang="zh-CN" sz="2800" dirty="0">
                <a:latin typeface="-apple-system"/>
              </a:rPr>
              <a:t>3 </a:t>
            </a:r>
            <a:r>
              <a:rPr lang="zh-CN" altLang="en-US" sz="2800" dirty="0">
                <a:latin typeface="-apple-system"/>
              </a:rPr>
              <a:t>天后会被自动删除。因此，请在死信消息产生后的 </a:t>
            </a:r>
            <a:r>
              <a:rPr lang="en-US" altLang="zh-CN" sz="2800" dirty="0">
                <a:latin typeface="-apple-system"/>
              </a:rPr>
              <a:t>3</a:t>
            </a:r>
            <a:r>
              <a:rPr lang="zh-CN" altLang="en-US" sz="2800" dirty="0">
                <a:latin typeface="-apple-system"/>
              </a:rPr>
              <a:t>天内及时处理。</a:t>
            </a:r>
            <a:endParaRPr lang="en-US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3428859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55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1.6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消费消息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4946226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死信队列具有以下特性</a:t>
            </a:r>
            <a:r>
              <a:rPr lang="en-US" altLang="zh-CN" sz="2800" dirty="0">
                <a:latin typeface="-apple-system"/>
              </a:rPr>
              <a:t>:</a:t>
            </a: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●一个死信队列对应一个 </a:t>
            </a:r>
            <a:r>
              <a:rPr lang="en-US" altLang="zh-CN" sz="2800" dirty="0">
                <a:latin typeface="-apple-system"/>
              </a:rPr>
              <a:t>Group ID</a:t>
            </a:r>
            <a:r>
              <a:rPr lang="zh-CN" altLang="en-US" sz="2800" dirty="0">
                <a:latin typeface="-apple-system"/>
              </a:rPr>
              <a:t>， 而不是对应单个消费者实例。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●如果一个 </a:t>
            </a:r>
            <a:r>
              <a:rPr lang="en-GB" altLang="zh-CN" sz="2800" dirty="0">
                <a:latin typeface="-apple-system"/>
              </a:rPr>
              <a:t>Group ID </a:t>
            </a:r>
            <a:r>
              <a:rPr lang="zh-CN" altLang="en-US" sz="2800" dirty="0">
                <a:latin typeface="-apple-system"/>
              </a:rPr>
              <a:t>未产生死信消息，消息队列 </a:t>
            </a:r>
            <a:r>
              <a:rPr lang="en-GB" altLang="zh-CN" sz="2800" dirty="0" err="1">
                <a:latin typeface="-apple-system"/>
              </a:rPr>
              <a:t>RocketMQ</a:t>
            </a:r>
            <a:r>
              <a:rPr lang="en-GB" altLang="zh-CN" sz="2800" dirty="0">
                <a:latin typeface="-apple-system"/>
              </a:rPr>
              <a:t> </a:t>
            </a:r>
            <a:r>
              <a:rPr lang="zh-CN" altLang="en-US" sz="2800" dirty="0">
                <a:latin typeface="-apple-system"/>
              </a:rPr>
              <a:t>不会为其创建相应的死信队列。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●一个死信队列包含了对应 </a:t>
            </a:r>
            <a:r>
              <a:rPr lang="en-US" altLang="zh-CN" sz="2800" dirty="0">
                <a:latin typeface="-apple-system"/>
              </a:rPr>
              <a:t>Group ID </a:t>
            </a:r>
            <a:r>
              <a:rPr lang="zh-CN" altLang="en-US" sz="2800" dirty="0">
                <a:latin typeface="-apple-system"/>
              </a:rPr>
              <a:t>产生的所有死信消息，不论该消息属于哪个 </a:t>
            </a:r>
            <a:r>
              <a:rPr lang="en-US" altLang="zh-CN" sz="2800" dirty="0">
                <a:latin typeface="-apple-system"/>
              </a:rPr>
              <a:t>Topic </a:t>
            </a:r>
            <a:r>
              <a:rPr lang="zh-CN" altLang="en-US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如果想查看死信队列，可以使用可视化工具：</a:t>
            </a:r>
            <a:r>
              <a:rPr lang="en-GB" altLang="zh-CN" sz="2800" dirty="0" err="1">
                <a:latin typeface="-apple-system"/>
              </a:rPr>
              <a:t>rocketmq</a:t>
            </a:r>
            <a:r>
              <a:rPr lang="en-GB" altLang="zh-CN" sz="2800" dirty="0">
                <a:latin typeface="-apple-system"/>
              </a:rPr>
              <a:t>-console</a:t>
            </a:r>
            <a:r>
              <a:rPr lang="zh-CN" altLang="en-US" sz="2800" dirty="0">
                <a:latin typeface="-apple-system"/>
              </a:rPr>
              <a:t>。</a:t>
            </a:r>
            <a:endParaRPr lang="en-GB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怎么处理死信队列：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查看死信队列，然后让</a:t>
            </a: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重新发送消息，然后消费者消费消息，查看问题所在，然后解决问题。</a:t>
            </a:r>
            <a:endParaRPr lang="en-US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9784907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56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1.6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消费消息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228600" y="533400"/>
            <a:ext cx="11734800" cy="3563796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8</a:t>
            </a:r>
            <a:r>
              <a:rPr lang="zh-CN" altLang="en-US" sz="2800" dirty="0">
                <a:latin typeface="-apple-system"/>
              </a:rPr>
              <a:t>，消费者流控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当消费信息过大，会超出消费者的处理能力，所以会对消费者流控。</a:t>
            </a:r>
            <a:endParaRPr lang="en-US" altLang="zh-CN" sz="2800" dirty="0">
              <a:latin typeface="-apple-system"/>
            </a:endParaRPr>
          </a:p>
          <a:p>
            <a:pPr marL="296545" indent="-283845" algn="l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●消费者本地缓存消息数超过</a:t>
            </a:r>
            <a:r>
              <a:rPr lang="en-US" altLang="zh-CN" sz="2800" dirty="0" err="1">
                <a:latin typeface="-apple-system"/>
              </a:rPr>
              <a:t>pullThresholdForQueue</a:t>
            </a:r>
            <a:r>
              <a:rPr lang="zh-CN" altLang="en-US" sz="2800" dirty="0">
                <a:latin typeface="-apple-system"/>
              </a:rPr>
              <a:t>时，默认</a:t>
            </a:r>
            <a:r>
              <a:rPr lang="en-US" altLang="zh-CN" sz="2800" dirty="0">
                <a:latin typeface="-apple-system"/>
              </a:rPr>
              <a:t>1000</a:t>
            </a:r>
            <a:r>
              <a:rPr lang="zh-CN" altLang="en-US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消费者本地缓存消息大小超过</a:t>
            </a: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pullThresholdSizeForQueue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时，默认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100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-apple-system"/>
              </a:rPr>
              <a:t>MB</a:t>
            </a:r>
            <a:r>
              <a:rPr lang="zh-CN" altLang="en-US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●消费者本地缓存消息跨度超过</a:t>
            </a:r>
            <a:r>
              <a:rPr lang="en-GB" altLang="zh-CN" sz="2800" dirty="0" err="1">
                <a:latin typeface="-apple-system"/>
              </a:rPr>
              <a:t>consumeConcurrentlyMaxSpan</a:t>
            </a:r>
            <a:r>
              <a:rPr lang="zh-CN" altLang="en-US" sz="2800" dirty="0">
                <a:latin typeface="-apple-system"/>
              </a:rPr>
              <a:t>时，默认</a:t>
            </a:r>
            <a:r>
              <a:rPr lang="en-US" altLang="zh-CN" sz="2800" dirty="0">
                <a:latin typeface="-apple-system"/>
              </a:rPr>
              <a:t>2000</a:t>
            </a:r>
            <a:r>
              <a:rPr lang="zh-CN" altLang="en-US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●消费者流控的结果是降低拉取频率。</a:t>
            </a:r>
            <a:endParaRPr lang="en-US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6746011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57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1.7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高可用和负载均衡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152400" y="533400"/>
            <a:ext cx="11924665" cy="641842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1</a:t>
            </a:r>
            <a:r>
              <a:rPr lang="zh-CN" altLang="en-US" sz="2800" dirty="0">
                <a:latin typeface="-apple-system"/>
              </a:rPr>
              <a:t>，高可用机制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dirty="0">
                <a:latin typeface="-apple-system"/>
              </a:rPr>
              <a:t>1</a:t>
            </a:r>
            <a:r>
              <a:rPr lang="zh-CN" altLang="en-GB" sz="2800" dirty="0">
                <a:latin typeface="-apple-system"/>
              </a:rPr>
              <a:t>）</a:t>
            </a:r>
            <a:r>
              <a:rPr lang="en-GB" altLang="zh-CN" sz="2800" dirty="0" err="1">
                <a:latin typeface="-apple-system"/>
              </a:rPr>
              <a:t>NameServer</a:t>
            </a:r>
            <a:r>
              <a:rPr lang="zh-CN" altLang="en-US" sz="2800" dirty="0">
                <a:latin typeface="-apple-system"/>
              </a:rPr>
              <a:t>可以部署多台机器，机器之间不相互同步信息。</a:t>
            </a:r>
            <a:r>
              <a:rPr lang="en-GB" altLang="zh-CN" sz="2800" dirty="0" err="1">
                <a:latin typeface="-apple-system"/>
              </a:rPr>
              <a:t>NameServer</a:t>
            </a:r>
            <a:r>
              <a:rPr lang="zh-CN" altLang="en-US" sz="2800" dirty="0">
                <a:latin typeface="-apple-system"/>
              </a:rPr>
              <a:t>达到高可用。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2</a:t>
            </a:r>
            <a:r>
              <a:rPr lang="zh-CN" altLang="en-US" sz="2800" dirty="0">
                <a:latin typeface="-apple-system"/>
              </a:rPr>
              <a:t>）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可以主从建构部署，主从之间互相信息同步，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达到高可用。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的</a:t>
            </a:r>
            <a:r>
              <a:rPr lang="en-GB" altLang="zh-CN" sz="2800" dirty="0">
                <a:latin typeface="-apple-system"/>
              </a:rPr>
              <a:t>master</a:t>
            </a:r>
            <a:r>
              <a:rPr lang="zh-CN" altLang="en-US" sz="2800" dirty="0">
                <a:latin typeface="-apple-system"/>
              </a:rPr>
              <a:t>和</a:t>
            </a:r>
            <a:r>
              <a:rPr lang="en-GB" altLang="zh-CN" sz="2800" dirty="0">
                <a:latin typeface="-apple-system"/>
              </a:rPr>
              <a:t>slaver</a:t>
            </a:r>
            <a:r>
              <a:rPr lang="zh-CN" altLang="en-US" sz="2800" dirty="0">
                <a:latin typeface="-apple-system"/>
              </a:rPr>
              <a:t>的区别：</a:t>
            </a:r>
            <a:endParaRPr lang="en-US" altLang="zh-CN" sz="2800" dirty="0">
              <a:latin typeface="-apple-system"/>
            </a:endParaRPr>
          </a:p>
          <a:p>
            <a:pPr marL="296545" indent="-283845" algn="l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●在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的</a:t>
            </a:r>
            <a:r>
              <a:rPr lang="en-GB" altLang="zh-CN" sz="2800" dirty="0" err="1">
                <a:latin typeface="-apple-system"/>
              </a:rPr>
              <a:t>Broker.conf</a:t>
            </a:r>
            <a:r>
              <a:rPr lang="zh-CN" altLang="en-US" sz="2800" dirty="0">
                <a:latin typeface="-apple-system"/>
              </a:rPr>
              <a:t>的配置文件中，参数</a:t>
            </a:r>
            <a:r>
              <a:rPr lang="en-GB" altLang="zh-CN" sz="2800" dirty="0" err="1">
                <a:latin typeface="-apple-system"/>
              </a:rPr>
              <a:t>brokerId</a:t>
            </a:r>
            <a:r>
              <a:rPr lang="zh-CN" altLang="en-US" sz="2800" dirty="0">
                <a:latin typeface="-apple-system"/>
              </a:rPr>
              <a:t>的值为</a:t>
            </a:r>
            <a:r>
              <a:rPr lang="en-US" altLang="zh-CN" sz="2800" dirty="0">
                <a:latin typeface="-apple-system"/>
              </a:rPr>
              <a:t>0</a:t>
            </a:r>
            <a:r>
              <a:rPr lang="zh-CN" altLang="en-US" sz="2800" dirty="0">
                <a:latin typeface="-apple-system"/>
              </a:rPr>
              <a:t>表明这个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是</a:t>
            </a:r>
            <a:r>
              <a:rPr lang="en-GB" altLang="zh-CN" sz="2800" dirty="0">
                <a:latin typeface="-apple-system"/>
              </a:rPr>
              <a:t>Master</a:t>
            </a:r>
            <a:r>
              <a:rPr lang="zh-CN" altLang="en-US" sz="2800" dirty="0">
                <a:latin typeface="-apple-system"/>
              </a:rPr>
              <a:t>，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●大于</a:t>
            </a:r>
            <a:r>
              <a:rPr lang="en-US" altLang="zh-CN" sz="2800" dirty="0">
                <a:latin typeface="-apple-system"/>
              </a:rPr>
              <a:t>0</a:t>
            </a:r>
            <a:r>
              <a:rPr lang="zh-CN" altLang="en-US" sz="2800" dirty="0">
                <a:latin typeface="-apple-system"/>
              </a:rPr>
              <a:t>表明这个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是</a:t>
            </a:r>
            <a:r>
              <a:rPr lang="en-GB" altLang="zh-CN" sz="2800" dirty="0">
                <a:latin typeface="-apple-system"/>
              </a:rPr>
              <a:t>Slave</a:t>
            </a:r>
            <a:r>
              <a:rPr lang="zh-CN" altLang="en-US" sz="2800" dirty="0">
                <a:latin typeface="-apple-system"/>
              </a:rPr>
              <a:t>，</a:t>
            </a:r>
            <a:endParaRPr lang="en-US" altLang="zh-CN" sz="2800" dirty="0">
              <a:latin typeface="-apple-system"/>
            </a:endParaRPr>
          </a:p>
          <a:p>
            <a:pPr marL="296545" indent="-283845" algn="l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</a:t>
            </a:r>
            <a:r>
              <a:rPr lang="en-GB" altLang="zh-CN" sz="2800" dirty="0" err="1">
                <a:latin typeface="-apple-system"/>
              </a:rPr>
              <a:t>brokerRole</a:t>
            </a:r>
            <a:r>
              <a:rPr lang="zh-CN" altLang="en-US" sz="2800" dirty="0">
                <a:latin typeface="-apple-system"/>
              </a:rPr>
              <a:t>参数也说明这个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是</a:t>
            </a:r>
            <a:r>
              <a:rPr lang="en-GB" altLang="zh-CN" sz="2800" dirty="0">
                <a:latin typeface="-apple-system"/>
              </a:rPr>
              <a:t>Master</a:t>
            </a:r>
            <a:r>
              <a:rPr lang="zh-CN" altLang="en-US" sz="2800" dirty="0">
                <a:latin typeface="-apple-system"/>
              </a:rPr>
              <a:t>还是</a:t>
            </a:r>
            <a:r>
              <a:rPr lang="en-GB" altLang="zh-CN" sz="2800" dirty="0">
                <a:latin typeface="-apple-system"/>
              </a:rPr>
              <a:t>Slave</a:t>
            </a:r>
            <a:r>
              <a:rPr lang="zh-CN" altLang="en-GB" sz="2800" dirty="0">
                <a:latin typeface="-apple-system"/>
              </a:rPr>
              <a:t>。</a:t>
            </a:r>
            <a:r>
              <a:rPr lang="en-GB" altLang="zh-CN" sz="2800" dirty="0">
                <a:latin typeface="-apple-system"/>
              </a:rPr>
              <a:t>(SYNC_MASTER/ASYNC_MASTER/SALVE)</a:t>
            </a:r>
            <a:r>
              <a:rPr lang="zh-CN" altLang="en-US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 algn="l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●</a:t>
            </a:r>
            <a:r>
              <a:rPr lang="en-GB" altLang="zh-CN" sz="2800" dirty="0">
                <a:latin typeface="-apple-system"/>
              </a:rPr>
              <a:t>Master</a:t>
            </a:r>
            <a:r>
              <a:rPr lang="zh-CN" altLang="en-US" sz="2800" dirty="0">
                <a:latin typeface="-apple-system"/>
              </a:rPr>
              <a:t>角色的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支持读和写，</a:t>
            </a:r>
            <a:r>
              <a:rPr lang="en-GB" altLang="zh-CN" sz="2800" dirty="0">
                <a:latin typeface="-apple-system"/>
              </a:rPr>
              <a:t>Slave</a:t>
            </a:r>
            <a:r>
              <a:rPr lang="zh-CN" altLang="en-US" sz="2800" dirty="0">
                <a:latin typeface="-apple-system"/>
              </a:rPr>
              <a:t>角色的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仅支持读。</a:t>
            </a: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dirty="0">
                <a:latin typeface="-apple-system"/>
              </a:rPr>
              <a:t>Consumer</a:t>
            </a:r>
            <a:r>
              <a:rPr lang="zh-CN" altLang="en-US" sz="2800" dirty="0">
                <a:latin typeface="-apple-system"/>
              </a:rPr>
              <a:t>可以连接</a:t>
            </a:r>
            <a:r>
              <a:rPr lang="en-GB" altLang="zh-CN" sz="2800" dirty="0">
                <a:latin typeface="-apple-system"/>
              </a:rPr>
              <a:t>Master</a:t>
            </a:r>
            <a:r>
              <a:rPr lang="zh-CN" altLang="en-US" sz="2800" dirty="0">
                <a:latin typeface="-apple-system"/>
              </a:rPr>
              <a:t>角色的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GB" sz="2800" dirty="0">
                <a:latin typeface="-apple-system"/>
              </a:rPr>
              <a:t>，</a:t>
            </a:r>
            <a:r>
              <a:rPr lang="zh-CN" altLang="en-US" sz="2800" dirty="0">
                <a:latin typeface="-apple-system"/>
              </a:rPr>
              <a:t>也可以连接</a:t>
            </a:r>
            <a:r>
              <a:rPr lang="en-GB" altLang="zh-CN" sz="2800" dirty="0">
                <a:latin typeface="-apple-system"/>
              </a:rPr>
              <a:t>Slave</a:t>
            </a:r>
            <a:r>
              <a:rPr lang="zh-CN" altLang="en-US" sz="2800" dirty="0">
                <a:latin typeface="-apple-system"/>
              </a:rPr>
              <a:t>角色的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US" sz="2800" dirty="0">
                <a:latin typeface="-apple-system"/>
              </a:rPr>
              <a:t>来读取消息。</a:t>
            </a:r>
            <a:endParaRPr lang="en-US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3846492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58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1.7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高可用和负载均衡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152400" y="533400"/>
            <a:ext cx="11924665" cy="1570943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3</a:t>
            </a:r>
            <a:r>
              <a:rPr lang="zh-CN" altLang="en-US" sz="2800" dirty="0">
                <a:latin typeface="-apple-system"/>
              </a:rPr>
              <a:t>）生产者可以多节点，生产消息。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4</a:t>
            </a:r>
            <a:r>
              <a:rPr lang="zh-CN" altLang="en-US" sz="2800" dirty="0">
                <a:latin typeface="-apple-system"/>
              </a:rPr>
              <a:t>）消费者可以多节点，消费消息。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架构图：</a:t>
            </a:r>
            <a:endParaRPr lang="en-US" altLang="zh-CN" sz="2800" dirty="0">
              <a:latin typeface="-apple-system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1E1F765-49BC-157E-3959-C89F2AE20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176" y="2070696"/>
            <a:ext cx="7377112" cy="431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7538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59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1.7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高可用和负载均衡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152400" y="533400"/>
            <a:ext cx="11924665" cy="451533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2</a:t>
            </a:r>
            <a:r>
              <a:rPr lang="zh-CN" altLang="en-US" sz="2800" dirty="0">
                <a:latin typeface="-apple-system"/>
              </a:rPr>
              <a:t>，生产者高可用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生产者消息都是发送到</a:t>
            </a:r>
            <a:r>
              <a:rPr lang="en-GB" altLang="zh-CN" sz="2800" dirty="0">
                <a:latin typeface="-apple-system"/>
              </a:rPr>
              <a:t>master</a:t>
            </a:r>
            <a:r>
              <a:rPr lang="zh-CN" altLang="en-US" sz="2800" dirty="0">
                <a:latin typeface="-apple-system"/>
              </a:rPr>
              <a:t>的，当一个</a:t>
            </a:r>
            <a:r>
              <a:rPr lang="en-GB" altLang="zh-CN" sz="2800" dirty="0">
                <a:latin typeface="-apple-system"/>
              </a:rPr>
              <a:t>master</a:t>
            </a:r>
            <a:r>
              <a:rPr lang="zh-CN" altLang="en-US" sz="2800" dirty="0">
                <a:latin typeface="-apple-system"/>
              </a:rPr>
              <a:t>宕机了，那么可以发送给别的</a:t>
            </a:r>
            <a:r>
              <a:rPr lang="en-GB" altLang="zh-CN" sz="2800" dirty="0">
                <a:latin typeface="-apple-system"/>
              </a:rPr>
              <a:t>master,</a:t>
            </a: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当只是部署了一组</a:t>
            </a:r>
            <a:r>
              <a:rPr lang="en-GB" altLang="zh-CN" sz="2800" dirty="0">
                <a:latin typeface="-apple-system"/>
              </a:rPr>
              <a:t>master</a:t>
            </a:r>
            <a:r>
              <a:rPr lang="zh-CN" altLang="en-GB" sz="2800" dirty="0">
                <a:latin typeface="-apple-system"/>
              </a:rPr>
              <a:t>，</a:t>
            </a:r>
            <a:r>
              <a:rPr lang="en-GB" altLang="zh-CN" sz="2800" dirty="0">
                <a:latin typeface="-apple-system"/>
              </a:rPr>
              <a:t>slave,</a:t>
            </a:r>
            <a:r>
              <a:rPr lang="zh-CN" altLang="en-US" sz="2800" dirty="0">
                <a:latin typeface="-apple-system"/>
              </a:rPr>
              <a:t>当</a:t>
            </a:r>
            <a:r>
              <a:rPr lang="en-GB" altLang="zh-CN" sz="2800" dirty="0">
                <a:latin typeface="-apple-system"/>
              </a:rPr>
              <a:t>master</a:t>
            </a:r>
            <a:r>
              <a:rPr lang="zh-CN" altLang="en-US" sz="2800" dirty="0">
                <a:latin typeface="-apple-system"/>
              </a:rPr>
              <a:t>宕机了，手动将</a:t>
            </a:r>
            <a:r>
              <a:rPr lang="en-GB" altLang="zh-CN" sz="2800" dirty="0">
                <a:latin typeface="-apple-system"/>
              </a:rPr>
              <a:t>slave</a:t>
            </a:r>
            <a:r>
              <a:rPr lang="zh-CN" altLang="en-US" sz="2800" dirty="0">
                <a:latin typeface="-apple-system"/>
              </a:rPr>
              <a:t>转化成</a:t>
            </a:r>
            <a:r>
              <a:rPr lang="en-GB" altLang="zh-CN" sz="2800" dirty="0">
                <a:latin typeface="-apple-system"/>
              </a:rPr>
              <a:t>master</a:t>
            </a:r>
            <a:r>
              <a:rPr lang="zh-CN" altLang="en-US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1</a:t>
            </a:r>
            <a:r>
              <a:rPr lang="zh-CN" altLang="en-US" sz="2800" dirty="0">
                <a:latin typeface="-apple-system"/>
              </a:rPr>
              <a:t>）手动停止</a:t>
            </a:r>
            <a:r>
              <a:rPr lang="en-GB" altLang="zh-CN" sz="2800" dirty="0">
                <a:latin typeface="-apple-system"/>
              </a:rPr>
              <a:t>Slave</a:t>
            </a:r>
            <a:r>
              <a:rPr lang="zh-CN" altLang="en-US" sz="2800" dirty="0">
                <a:latin typeface="-apple-system"/>
              </a:rPr>
              <a:t>角色的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GB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 algn="l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2</a:t>
            </a:r>
            <a:r>
              <a:rPr lang="zh-CN" altLang="en-US" sz="2800" dirty="0">
                <a:latin typeface="-apple-system"/>
              </a:rPr>
              <a:t>）更改配置文件。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3</a:t>
            </a:r>
            <a:r>
              <a:rPr lang="zh-CN" altLang="en-US" sz="2800" dirty="0">
                <a:latin typeface="-apple-system"/>
              </a:rPr>
              <a:t>）用新的配置文件启动</a:t>
            </a:r>
            <a:r>
              <a:rPr lang="en-GB" altLang="zh-CN" sz="2800" dirty="0">
                <a:latin typeface="-apple-system"/>
              </a:rPr>
              <a:t>Broker</a:t>
            </a:r>
            <a:r>
              <a:rPr lang="zh-CN" altLang="en-GB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 algn="l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为了解决这个问题，</a:t>
            </a:r>
            <a:r>
              <a:rPr lang="en-US" altLang="zh-CN" sz="2800" dirty="0" err="1">
                <a:latin typeface="-apple-system"/>
              </a:rPr>
              <a:t>RocketMQ</a:t>
            </a:r>
            <a:r>
              <a:rPr lang="zh-CN" altLang="en-US" sz="2800" dirty="0">
                <a:latin typeface="-apple-system"/>
              </a:rPr>
              <a:t>引入了</a:t>
            </a:r>
            <a:r>
              <a:rPr lang="en-US" altLang="zh-CN" sz="2800" dirty="0" err="1">
                <a:latin typeface="-apple-system"/>
              </a:rPr>
              <a:t>Dledger</a:t>
            </a:r>
            <a:r>
              <a:rPr lang="zh-CN" altLang="en-US" sz="2800" dirty="0">
                <a:latin typeface="-apple-system"/>
              </a:rPr>
              <a:t>使用新的复制方式。</a:t>
            </a:r>
            <a:endParaRPr lang="en-US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9418300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60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1.7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高可用和负载均衡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152400" y="533400"/>
            <a:ext cx="11924665" cy="4856458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 err="1">
                <a:latin typeface="-apple-system"/>
              </a:rPr>
              <a:t>Dledger</a:t>
            </a:r>
            <a:r>
              <a:rPr lang="en-US" altLang="zh-CN" sz="2800" dirty="0">
                <a:latin typeface="-apple-system"/>
              </a:rPr>
              <a:t> </a:t>
            </a:r>
            <a:r>
              <a:rPr lang="zh-CN" altLang="en-US" sz="2800" dirty="0">
                <a:latin typeface="-apple-system"/>
              </a:rPr>
              <a:t>在写入消息的时候，要求至少消息复制到半数以上的节点之后，才给客户端返回写入成功，并且它是支持通过选举来动态切换主节点的。</a:t>
            </a:r>
            <a:endParaRPr lang="en-GB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例如</a:t>
            </a:r>
            <a:r>
              <a:rPr lang="en-US" altLang="zh-CN" sz="2800" dirty="0">
                <a:latin typeface="-apple-system"/>
              </a:rPr>
              <a:t>3</a:t>
            </a:r>
            <a:r>
              <a:rPr lang="zh-CN" altLang="en-US" sz="2800" dirty="0">
                <a:latin typeface="-apple-system"/>
              </a:rPr>
              <a:t>台机器，信息到来时，至少下入两台，才返回信息成功。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dirty="0" err="1">
                <a:latin typeface="-apple-system"/>
              </a:rPr>
              <a:t>Dledger</a:t>
            </a:r>
            <a:r>
              <a:rPr lang="zh-CN" altLang="en-US" sz="2800" dirty="0">
                <a:latin typeface="-apple-system"/>
              </a:rPr>
              <a:t>的不足：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1</a:t>
            </a:r>
            <a:r>
              <a:rPr lang="zh-CN" altLang="en-US" sz="2800" dirty="0">
                <a:latin typeface="-apple-system"/>
              </a:rPr>
              <a:t>）比如，选举过程中不能提供服务</a:t>
            </a:r>
            <a:r>
              <a:rPr lang="zh-CN" altLang="en-GB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 algn="l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2</a:t>
            </a:r>
            <a:r>
              <a:rPr lang="zh-CN" altLang="en-US" sz="2800" dirty="0">
                <a:latin typeface="-apple-system"/>
              </a:rPr>
              <a:t>）最少需要 </a:t>
            </a:r>
            <a:r>
              <a:rPr lang="en-US" altLang="zh-CN" sz="2800" dirty="0">
                <a:latin typeface="-apple-system"/>
              </a:rPr>
              <a:t>3 </a:t>
            </a:r>
            <a:r>
              <a:rPr lang="zh-CN" altLang="en-US" sz="2800" dirty="0">
                <a:latin typeface="-apple-system"/>
              </a:rPr>
              <a:t>个节点才能保证数据一致性，</a:t>
            </a:r>
            <a:r>
              <a:rPr lang="en-US" altLang="zh-CN" sz="2800" dirty="0">
                <a:latin typeface="-apple-system"/>
              </a:rPr>
              <a:t>3 </a:t>
            </a:r>
            <a:r>
              <a:rPr lang="zh-CN" altLang="en-US" sz="2800" dirty="0">
                <a:latin typeface="-apple-system"/>
              </a:rPr>
              <a:t>节点时，只能保证 </a:t>
            </a:r>
            <a:r>
              <a:rPr lang="en-US" altLang="zh-CN" sz="2800" dirty="0">
                <a:latin typeface="-apple-system"/>
              </a:rPr>
              <a:t>1 </a:t>
            </a:r>
            <a:r>
              <a:rPr lang="zh-CN" altLang="en-US" sz="2800" dirty="0">
                <a:latin typeface="-apple-system"/>
              </a:rPr>
              <a:t>个节点宕机时可用，如果 </a:t>
            </a:r>
            <a:r>
              <a:rPr lang="en-US" altLang="zh-CN" sz="2800" dirty="0">
                <a:latin typeface="-apple-system"/>
              </a:rPr>
              <a:t>2</a:t>
            </a:r>
            <a:r>
              <a:rPr lang="zh-CN" altLang="en-US" sz="2800" dirty="0">
                <a:latin typeface="-apple-system"/>
              </a:rPr>
              <a:t>个节点同时宕机，即使还有 </a:t>
            </a:r>
            <a:r>
              <a:rPr lang="en-US" altLang="zh-CN" sz="2800" dirty="0">
                <a:latin typeface="-apple-system"/>
              </a:rPr>
              <a:t>1 </a:t>
            </a:r>
            <a:r>
              <a:rPr lang="zh-CN" altLang="en-US" sz="2800" dirty="0">
                <a:latin typeface="-apple-system"/>
              </a:rPr>
              <a:t>个节点存活也无法提供服务，资源的利用率比较低。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3</a:t>
            </a:r>
            <a:r>
              <a:rPr lang="zh-CN" altLang="en-US" sz="2800" dirty="0">
                <a:latin typeface="-apple-system"/>
              </a:rPr>
              <a:t>）另外，由于至少要复制到半数以上的节点才返回写入成功，性能上也不如主从异步复制的方式快。</a:t>
            </a:r>
            <a:endParaRPr lang="en-US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4192454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61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1.7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高可用和负载均衡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152400" y="533400"/>
            <a:ext cx="11924665" cy="4856458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 err="1">
                <a:latin typeface="-apple-system"/>
              </a:rPr>
              <a:t>Dledger</a:t>
            </a:r>
            <a:r>
              <a:rPr lang="en-US" altLang="zh-CN" sz="2800" dirty="0">
                <a:latin typeface="-apple-system"/>
              </a:rPr>
              <a:t> </a:t>
            </a:r>
            <a:r>
              <a:rPr lang="zh-CN" altLang="en-US" sz="2800" dirty="0">
                <a:latin typeface="-apple-system"/>
              </a:rPr>
              <a:t>在写入消息的时候，要求至少消息复制到半数以上的节点之后，才给客户端返回写入成功，并且它是支持通过选举来动态切换主节点的。</a:t>
            </a:r>
            <a:endParaRPr lang="en-GB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例如</a:t>
            </a:r>
            <a:r>
              <a:rPr lang="en-US" altLang="zh-CN" sz="2800" dirty="0">
                <a:latin typeface="-apple-system"/>
              </a:rPr>
              <a:t>3</a:t>
            </a:r>
            <a:r>
              <a:rPr lang="zh-CN" altLang="en-US" sz="2800" dirty="0">
                <a:latin typeface="-apple-system"/>
              </a:rPr>
              <a:t>台机器，信息到来时，至少下入两台，才返回信息成功。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dirty="0" err="1">
                <a:latin typeface="-apple-system"/>
              </a:rPr>
              <a:t>Dledger</a:t>
            </a:r>
            <a:r>
              <a:rPr lang="zh-CN" altLang="en-US" sz="2800" dirty="0">
                <a:latin typeface="-apple-system"/>
              </a:rPr>
              <a:t>的不足：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1</a:t>
            </a:r>
            <a:r>
              <a:rPr lang="zh-CN" altLang="en-US" sz="2800" dirty="0">
                <a:latin typeface="-apple-system"/>
              </a:rPr>
              <a:t>）比如，选举过程中不能提供服务</a:t>
            </a:r>
            <a:r>
              <a:rPr lang="zh-CN" altLang="en-GB" sz="2800" dirty="0">
                <a:latin typeface="-apple-system"/>
              </a:rPr>
              <a:t>。</a:t>
            </a:r>
            <a:endParaRPr lang="en-US" altLang="zh-CN" sz="2800" dirty="0">
              <a:latin typeface="-apple-system"/>
            </a:endParaRPr>
          </a:p>
          <a:p>
            <a:pPr marL="296545" indent="-283845" algn="l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2</a:t>
            </a:r>
            <a:r>
              <a:rPr lang="zh-CN" altLang="en-US" sz="2800" dirty="0">
                <a:latin typeface="-apple-system"/>
              </a:rPr>
              <a:t>）最少需要 </a:t>
            </a:r>
            <a:r>
              <a:rPr lang="en-US" altLang="zh-CN" sz="2800" dirty="0">
                <a:latin typeface="-apple-system"/>
              </a:rPr>
              <a:t>3 </a:t>
            </a:r>
            <a:r>
              <a:rPr lang="zh-CN" altLang="en-US" sz="2800" dirty="0">
                <a:latin typeface="-apple-system"/>
              </a:rPr>
              <a:t>个节点才能保证数据一致性，</a:t>
            </a:r>
            <a:r>
              <a:rPr lang="en-US" altLang="zh-CN" sz="2800" dirty="0">
                <a:latin typeface="-apple-system"/>
              </a:rPr>
              <a:t>3 </a:t>
            </a:r>
            <a:r>
              <a:rPr lang="zh-CN" altLang="en-US" sz="2800" dirty="0">
                <a:latin typeface="-apple-system"/>
              </a:rPr>
              <a:t>节点时，只能保证 </a:t>
            </a:r>
            <a:r>
              <a:rPr lang="en-US" altLang="zh-CN" sz="2800" dirty="0">
                <a:latin typeface="-apple-system"/>
              </a:rPr>
              <a:t>1 </a:t>
            </a:r>
            <a:r>
              <a:rPr lang="zh-CN" altLang="en-US" sz="2800" dirty="0">
                <a:latin typeface="-apple-system"/>
              </a:rPr>
              <a:t>个节点宕机时可用，如果 </a:t>
            </a:r>
            <a:r>
              <a:rPr lang="en-US" altLang="zh-CN" sz="2800" dirty="0">
                <a:latin typeface="-apple-system"/>
              </a:rPr>
              <a:t>2</a:t>
            </a:r>
            <a:r>
              <a:rPr lang="zh-CN" altLang="en-US" sz="2800" dirty="0">
                <a:latin typeface="-apple-system"/>
              </a:rPr>
              <a:t>个节点同时宕机，即使还有 </a:t>
            </a:r>
            <a:r>
              <a:rPr lang="en-US" altLang="zh-CN" sz="2800" dirty="0">
                <a:latin typeface="-apple-system"/>
              </a:rPr>
              <a:t>1 </a:t>
            </a:r>
            <a:r>
              <a:rPr lang="zh-CN" altLang="en-US" sz="2800" dirty="0">
                <a:latin typeface="-apple-system"/>
              </a:rPr>
              <a:t>个节点存活也无法提供服务，资源的利用率比较低。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3</a:t>
            </a:r>
            <a:r>
              <a:rPr lang="zh-CN" altLang="en-US" sz="2800" dirty="0">
                <a:latin typeface="-apple-system"/>
              </a:rPr>
              <a:t>）另外，由于至少要复制到半数以上的节点才返回写入成功，性能上也不如主从异步复制的方式快。</a:t>
            </a:r>
            <a:endParaRPr lang="en-US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4742577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62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1.7 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高可用和负载均衡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3316338-C4FA-A39D-78A1-A571F9AFC56D}"/>
              </a:ext>
            </a:extLst>
          </p:cNvPr>
          <p:cNvSpPr txBox="1"/>
          <p:nvPr/>
        </p:nvSpPr>
        <p:spPr>
          <a:xfrm>
            <a:off x="152400" y="533400"/>
            <a:ext cx="11924665" cy="148117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latin typeface="-apple-system"/>
              </a:rPr>
              <a:t>3</a:t>
            </a:r>
            <a:r>
              <a:rPr lang="zh-CN" altLang="en-US" sz="2800" dirty="0">
                <a:latin typeface="-apple-system"/>
              </a:rPr>
              <a:t>，消费者高可用</a:t>
            </a:r>
            <a:endParaRPr lang="en-US" altLang="zh-CN" sz="2800" dirty="0">
              <a:latin typeface="-apple-system"/>
            </a:endParaRPr>
          </a:p>
          <a:p>
            <a:pPr marL="296545" indent="-283845">
              <a:spcBef>
                <a:spcPts val="6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dirty="0">
                <a:latin typeface="-apple-system"/>
              </a:rPr>
              <a:t>在</a:t>
            </a:r>
            <a:r>
              <a:rPr lang="en-GB" altLang="zh-CN" sz="2800" dirty="0">
                <a:latin typeface="-apple-system"/>
              </a:rPr>
              <a:t>Consumer</a:t>
            </a:r>
            <a:r>
              <a:rPr lang="zh-CN" altLang="en-US" sz="2800" dirty="0">
                <a:latin typeface="-apple-system"/>
              </a:rPr>
              <a:t>的配置文件中，并不需要设置是从</a:t>
            </a:r>
            <a:r>
              <a:rPr lang="en-GB" altLang="zh-CN" sz="2800" dirty="0">
                <a:latin typeface="-apple-system"/>
              </a:rPr>
              <a:t>Master</a:t>
            </a:r>
            <a:r>
              <a:rPr lang="zh-CN" altLang="en-US" sz="2800" dirty="0">
                <a:latin typeface="-apple-system"/>
              </a:rPr>
              <a:t>读还是从</a:t>
            </a:r>
            <a:r>
              <a:rPr lang="en-GB" altLang="zh-CN" sz="2800" dirty="0">
                <a:latin typeface="-apple-system"/>
              </a:rPr>
              <a:t>Slave </a:t>
            </a:r>
            <a:r>
              <a:rPr lang="zh-CN" altLang="en-US" sz="2800" dirty="0">
                <a:latin typeface="-apple-system"/>
              </a:rPr>
              <a:t>读，当</a:t>
            </a:r>
            <a:r>
              <a:rPr lang="en-GB" altLang="zh-CN" sz="2800" dirty="0">
                <a:latin typeface="-apple-system"/>
              </a:rPr>
              <a:t>Master</a:t>
            </a:r>
            <a:r>
              <a:rPr lang="zh-CN" altLang="en-US" sz="2800" dirty="0">
                <a:latin typeface="-apple-system"/>
              </a:rPr>
              <a:t>不可用或者繁忙的时候，</a:t>
            </a:r>
            <a:r>
              <a:rPr lang="en-GB" altLang="zh-CN" sz="2800" dirty="0">
                <a:latin typeface="-apple-system"/>
              </a:rPr>
              <a:t>Consumer</a:t>
            </a:r>
            <a:r>
              <a:rPr lang="zh-CN" altLang="en-US" sz="2800" dirty="0">
                <a:latin typeface="-apple-system"/>
              </a:rPr>
              <a:t>会被自动切换到从</a:t>
            </a:r>
            <a:r>
              <a:rPr lang="en-GB" altLang="zh-CN" sz="2800" dirty="0">
                <a:latin typeface="-apple-system"/>
              </a:rPr>
              <a:t>Slave </a:t>
            </a:r>
            <a:r>
              <a:rPr lang="zh-CN" altLang="en-US" sz="2800" dirty="0">
                <a:latin typeface="-apple-system"/>
              </a:rPr>
              <a:t>读。</a:t>
            </a:r>
            <a:endParaRPr lang="en-US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9274106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3930" y="2223654"/>
            <a:ext cx="1263534" cy="66501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0476" cy="685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352847" y="6220311"/>
            <a:ext cx="244475" cy="29527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600" spc="-25" dirty="0">
                <a:solidFill>
                  <a:srgbClr val="004B85"/>
                </a:solidFill>
                <a:latin typeface="Arial"/>
                <a:cs typeface="Arial"/>
              </a:rPr>
              <a:t>11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756</TotalTime>
  <Words>5642</Words>
  <Application>Microsoft Office PowerPoint</Application>
  <PresentationFormat>宽屏</PresentationFormat>
  <Paragraphs>360</Paragraphs>
  <Slides>63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63</vt:i4>
      </vt:variant>
    </vt:vector>
  </HeadingPairs>
  <TitlesOfParts>
    <vt:vector size="70" baseType="lpstr">
      <vt:lpstr>-apple-system</vt:lpstr>
      <vt:lpstr>Droid Sans Fallback</vt:lpstr>
      <vt:lpstr>等线</vt:lpstr>
      <vt:lpstr>Arial</vt:lpstr>
      <vt:lpstr>Calibri</vt:lpstr>
      <vt:lpstr>Verdana</vt:lpstr>
      <vt:lpstr>Office Theme</vt:lpstr>
      <vt:lpstr>1、应用场景</vt:lpstr>
      <vt:lpstr>4、 生产消息</vt:lpstr>
      <vt:lpstr>7、 高可用和负载均衡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z h</cp:lastModifiedBy>
  <cp:revision>516</cp:revision>
  <dcterms:created xsi:type="dcterms:W3CDTF">2024-01-06T09:49:32Z</dcterms:created>
  <dcterms:modified xsi:type="dcterms:W3CDTF">2024-04-23T03:21:27Z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2024-01-06T00:00:00Z</vt:filetime>
  </property>
  <property fmtid="{D5CDD505-2E9C-101B-9397-08002B2CF9AE}" pid="3" name="Producer">
    <vt:lpwstr>3-Heights(TM) PDF Security Shell 4.8.25.2 (http://www.pdf-tools.com)</vt:lpwstr>
  </property>
</Properties>
</file>