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7" r:id="rId2"/>
    <p:sldId id="258" r:id="rId3"/>
    <p:sldId id="259" r:id="rId4"/>
    <p:sldId id="269" r:id="rId5"/>
    <p:sldId id="272" r:id="rId6"/>
    <p:sldId id="261" r:id="rId7"/>
    <p:sldId id="262" r:id="rId8"/>
    <p:sldId id="273" r:id="rId9"/>
    <p:sldId id="267" r:id="rId10"/>
    <p:sldId id="266" r:id="rId11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07" autoAdjust="0"/>
    <p:restoredTop sz="84712" autoAdjust="0"/>
  </p:normalViewPr>
  <p:slideViewPr>
    <p:cSldViewPr>
      <p:cViewPr varScale="1">
        <p:scale>
          <a:sx n="51" d="100"/>
          <a:sy n="51" d="100"/>
        </p:scale>
        <p:origin x="1292" y="3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1933C1-16B8-45D2-9747-51ABE0545FA3}" type="datetimeFigureOut">
              <a:rPr lang="zh-CN" altLang="en-US" smtClean="0"/>
              <a:t>2024/4/23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73DCE0-93C2-4573-86AE-D80AFD6E0B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2094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73DCE0-93C2-4573-86AE-D80AFD6E0BD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56928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73DCE0-93C2-4573-86AE-D80AFD6E0BD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78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73DCE0-93C2-4573-86AE-D80AFD6E0BD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28541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73DCE0-93C2-4573-86AE-D80AFD6E0BD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9894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58127" y="757872"/>
            <a:ext cx="6271895" cy="4514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Droid Sans Fallback"/>
                <a:cs typeface="Droid Sans Fallb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9752" y="3840480"/>
            <a:ext cx="8538845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004B85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Droid Sans Fallback"/>
                <a:cs typeface="Droid Sans Fallb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004B85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Droid Sans Fallback"/>
                <a:cs typeface="Droid Sans Fallb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917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82150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004B85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50825" y="477837"/>
            <a:ext cx="11685905" cy="50800"/>
          </a:xfrm>
          <a:custGeom>
            <a:avLst/>
            <a:gdLst/>
            <a:ahLst/>
            <a:cxnLst/>
            <a:rect l="l" t="t" r="r" b="b"/>
            <a:pathLst>
              <a:path w="11685905" h="50800">
                <a:moveTo>
                  <a:pt x="0" y="0"/>
                </a:moveTo>
                <a:lnTo>
                  <a:pt x="11685587" y="0"/>
                </a:lnTo>
                <a:lnTo>
                  <a:pt x="11685587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004B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50825" y="6457950"/>
            <a:ext cx="11685905" cy="38100"/>
          </a:xfrm>
          <a:custGeom>
            <a:avLst/>
            <a:gdLst/>
            <a:ahLst/>
            <a:cxnLst/>
            <a:rect l="l" t="t" r="r" b="b"/>
            <a:pathLst>
              <a:path w="11685905" h="38100">
                <a:moveTo>
                  <a:pt x="0" y="0"/>
                </a:moveTo>
                <a:lnTo>
                  <a:pt x="11685587" y="0"/>
                </a:lnTo>
                <a:lnTo>
                  <a:pt x="11685587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004B8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3651" y="6557061"/>
            <a:ext cx="175002" cy="210147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1141298" y="6606539"/>
            <a:ext cx="118110" cy="119380"/>
          </a:xfrm>
          <a:custGeom>
            <a:avLst/>
            <a:gdLst/>
            <a:ahLst/>
            <a:cxnLst/>
            <a:rect l="l" t="t" r="r" b="b"/>
            <a:pathLst>
              <a:path w="118109" h="119379">
                <a:moveTo>
                  <a:pt x="117513" y="45720"/>
                </a:moveTo>
                <a:lnTo>
                  <a:pt x="72999" y="45720"/>
                </a:lnTo>
                <a:lnTo>
                  <a:pt x="72999" y="0"/>
                </a:lnTo>
                <a:lnTo>
                  <a:pt x="43586" y="0"/>
                </a:lnTo>
                <a:lnTo>
                  <a:pt x="43586" y="45720"/>
                </a:lnTo>
                <a:lnTo>
                  <a:pt x="0" y="45720"/>
                </a:lnTo>
                <a:lnTo>
                  <a:pt x="0" y="74930"/>
                </a:lnTo>
                <a:lnTo>
                  <a:pt x="43586" y="74930"/>
                </a:lnTo>
                <a:lnTo>
                  <a:pt x="43586" y="119380"/>
                </a:lnTo>
                <a:lnTo>
                  <a:pt x="72999" y="119380"/>
                </a:lnTo>
                <a:lnTo>
                  <a:pt x="72999" y="74930"/>
                </a:lnTo>
                <a:lnTo>
                  <a:pt x="117513" y="74930"/>
                </a:lnTo>
                <a:lnTo>
                  <a:pt x="117513" y="45720"/>
                </a:lnTo>
                <a:close/>
              </a:path>
            </a:pathLst>
          </a:custGeom>
          <a:solidFill>
            <a:srgbClr val="16446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82522" y="6548437"/>
            <a:ext cx="1088567" cy="229518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251460" y="6548437"/>
            <a:ext cx="652780" cy="288925"/>
          </a:xfrm>
          <a:custGeom>
            <a:avLst/>
            <a:gdLst/>
            <a:ahLst/>
            <a:cxnLst/>
            <a:rect l="l" t="t" r="r" b="b"/>
            <a:pathLst>
              <a:path w="652780" h="288925">
                <a:moveTo>
                  <a:pt x="332244" y="0"/>
                </a:moveTo>
                <a:lnTo>
                  <a:pt x="61861" y="0"/>
                </a:lnTo>
                <a:lnTo>
                  <a:pt x="58813" y="266"/>
                </a:lnTo>
                <a:lnTo>
                  <a:pt x="29273" y="31711"/>
                </a:lnTo>
                <a:lnTo>
                  <a:pt x="520" y="184023"/>
                </a:lnTo>
                <a:lnTo>
                  <a:pt x="0" y="191719"/>
                </a:lnTo>
                <a:lnTo>
                  <a:pt x="127" y="198882"/>
                </a:lnTo>
                <a:lnTo>
                  <a:pt x="20129" y="230581"/>
                </a:lnTo>
                <a:lnTo>
                  <a:pt x="291579" y="230581"/>
                </a:lnTo>
                <a:lnTo>
                  <a:pt x="301777" y="173012"/>
                </a:lnTo>
                <a:lnTo>
                  <a:pt x="59474" y="173012"/>
                </a:lnTo>
                <a:lnTo>
                  <a:pt x="79616" y="57721"/>
                </a:lnTo>
                <a:lnTo>
                  <a:pt x="322046" y="57721"/>
                </a:lnTo>
                <a:lnTo>
                  <a:pt x="332244" y="0"/>
                </a:lnTo>
                <a:close/>
              </a:path>
              <a:path w="652780" h="288925">
                <a:moveTo>
                  <a:pt x="652576" y="34099"/>
                </a:moveTo>
                <a:lnTo>
                  <a:pt x="633895" y="266"/>
                </a:lnTo>
                <a:lnTo>
                  <a:pt x="630986" y="0"/>
                </a:lnTo>
                <a:lnTo>
                  <a:pt x="360997" y="0"/>
                </a:lnTo>
                <a:lnTo>
                  <a:pt x="350926" y="57721"/>
                </a:lnTo>
                <a:lnTo>
                  <a:pt x="593229" y="57721"/>
                </a:lnTo>
                <a:lnTo>
                  <a:pt x="573087" y="173012"/>
                </a:lnTo>
                <a:lnTo>
                  <a:pt x="330530" y="173012"/>
                </a:lnTo>
                <a:lnTo>
                  <a:pt x="310261" y="288302"/>
                </a:lnTo>
                <a:lnTo>
                  <a:pt x="367880" y="288302"/>
                </a:lnTo>
                <a:lnTo>
                  <a:pt x="377952" y="230581"/>
                </a:lnTo>
                <a:lnTo>
                  <a:pt x="592302" y="230581"/>
                </a:lnTo>
                <a:lnTo>
                  <a:pt x="621309" y="203390"/>
                </a:lnTo>
                <a:lnTo>
                  <a:pt x="651256" y="51879"/>
                </a:lnTo>
                <a:lnTo>
                  <a:pt x="652310" y="44056"/>
                </a:lnTo>
                <a:lnTo>
                  <a:pt x="652576" y="34099"/>
                </a:lnTo>
                <a:close/>
              </a:path>
            </a:pathLst>
          </a:custGeom>
          <a:solidFill>
            <a:srgbClr val="16446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bg 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2137" y="1734632"/>
            <a:ext cx="11399154" cy="75365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Droid Sans Fallback"/>
                <a:cs typeface="Droid Sans Fallb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004B85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004B85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50825" y="477837"/>
            <a:ext cx="11685905" cy="50800"/>
          </a:xfrm>
          <a:custGeom>
            <a:avLst/>
            <a:gdLst/>
            <a:ahLst/>
            <a:cxnLst/>
            <a:rect l="l" t="t" r="r" b="b"/>
            <a:pathLst>
              <a:path w="11685905" h="50800">
                <a:moveTo>
                  <a:pt x="0" y="0"/>
                </a:moveTo>
                <a:lnTo>
                  <a:pt x="11685587" y="0"/>
                </a:lnTo>
                <a:lnTo>
                  <a:pt x="11685587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004B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50825" y="6457950"/>
            <a:ext cx="11685905" cy="38100"/>
          </a:xfrm>
          <a:custGeom>
            <a:avLst/>
            <a:gdLst/>
            <a:ahLst/>
            <a:cxnLst/>
            <a:rect l="l" t="t" r="r" b="b"/>
            <a:pathLst>
              <a:path w="11685905" h="38100">
                <a:moveTo>
                  <a:pt x="0" y="0"/>
                </a:moveTo>
                <a:lnTo>
                  <a:pt x="11685587" y="0"/>
                </a:lnTo>
                <a:lnTo>
                  <a:pt x="11685587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004B8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43651" y="6557061"/>
            <a:ext cx="175002" cy="210147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1141298" y="6606539"/>
            <a:ext cx="118110" cy="119380"/>
          </a:xfrm>
          <a:custGeom>
            <a:avLst/>
            <a:gdLst/>
            <a:ahLst/>
            <a:cxnLst/>
            <a:rect l="l" t="t" r="r" b="b"/>
            <a:pathLst>
              <a:path w="118109" h="119379">
                <a:moveTo>
                  <a:pt x="117513" y="45720"/>
                </a:moveTo>
                <a:lnTo>
                  <a:pt x="72999" y="45720"/>
                </a:lnTo>
                <a:lnTo>
                  <a:pt x="72999" y="0"/>
                </a:lnTo>
                <a:lnTo>
                  <a:pt x="43586" y="0"/>
                </a:lnTo>
                <a:lnTo>
                  <a:pt x="43586" y="45720"/>
                </a:lnTo>
                <a:lnTo>
                  <a:pt x="0" y="45720"/>
                </a:lnTo>
                <a:lnTo>
                  <a:pt x="0" y="74930"/>
                </a:lnTo>
                <a:lnTo>
                  <a:pt x="43586" y="74930"/>
                </a:lnTo>
                <a:lnTo>
                  <a:pt x="43586" y="119380"/>
                </a:lnTo>
                <a:lnTo>
                  <a:pt x="72999" y="119380"/>
                </a:lnTo>
                <a:lnTo>
                  <a:pt x="72999" y="74930"/>
                </a:lnTo>
                <a:lnTo>
                  <a:pt x="117513" y="74930"/>
                </a:lnTo>
                <a:lnTo>
                  <a:pt x="117513" y="45720"/>
                </a:lnTo>
                <a:close/>
              </a:path>
            </a:pathLst>
          </a:custGeom>
          <a:solidFill>
            <a:srgbClr val="16446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82522" y="6548437"/>
            <a:ext cx="1088567" cy="229518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251460" y="6548437"/>
            <a:ext cx="652780" cy="288925"/>
          </a:xfrm>
          <a:custGeom>
            <a:avLst/>
            <a:gdLst/>
            <a:ahLst/>
            <a:cxnLst/>
            <a:rect l="l" t="t" r="r" b="b"/>
            <a:pathLst>
              <a:path w="652780" h="288925">
                <a:moveTo>
                  <a:pt x="332244" y="0"/>
                </a:moveTo>
                <a:lnTo>
                  <a:pt x="61861" y="0"/>
                </a:lnTo>
                <a:lnTo>
                  <a:pt x="58813" y="266"/>
                </a:lnTo>
                <a:lnTo>
                  <a:pt x="29273" y="31711"/>
                </a:lnTo>
                <a:lnTo>
                  <a:pt x="520" y="184023"/>
                </a:lnTo>
                <a:lnTo>
                  <a:pt x="0" y="191719"/>
                </a:lnTo>
                <a:lnTo>
                  <a:pt x="127" y="198882"/>
                </a:lnTo>
                <a:lnTo>
                  <a:pt x="20129" y="230581"/>
                </a:lnTo>
                <a:lnTo>
                  <a:pt x="291579" y="230581"/>
                </a:lnTo>
                <a:lnTo>
                  <a:pt x="301777" y="173012"/>
                </a:lnTo>
                <a:lnTo>
                  <a:pt x="59474" y="173012"/>
                </a:lnTo>
                <a:lnTo>
                  <a:pt x="79616" y="57721"/>
                </a:lnTo>
                <a:lnTo>
                  <a:pt x="322046" y="57721"/>
                </a:lnTo>
                <a:lnTo>
                  <a:pt x="332244" y="0"/>
                </a:lnTo>
                <a:close/>
              </a:path>
              <a:path w="652780" h="288925">
                <a:moveTo>
                  <a:pt x="652576" y="34099"/>
                </a:moveTo>
                <a:lnTo>
                  <a:pt x="633895" y="266"/>
                </a:lnTo>
                <a:lnTo>
                  <a:pt x="630986" y="0"/>
                </a:lnTo>
                <a:lnTo>
                  <a:pt x="360997" y="0"/>
                </a:lnTo>
                <a:lnTo>
                  <a:pt x="350926" y="57721"/>
                </a:lnTo>
                <a:lnTo>
                  <a:pt x="593229" y="57721"/>
                </a:lnTo>
                <a:lnTo>
                  <a:pt x="573087" y="173012"/>
                </a:lnTo>
                <a:lnTo>
                  <a:pt x="330530" y="173012"/>
                </a:lnTo>
                <a:lnTo>
                  <a:pt x="310261" y="288302"/>
                </a:lnTo>
                <a:lnTo>
                  <a:pt x="367880" y="288302"/>
                </a:lnTo>
                <a:lnTo>
                  <a:pt x="377952" y="230581"/>
                </a:lnTo>
                <a:lnTo>
                  <a:pt x="592302" y="230581"/>
                </a:lnTo>
                <a:lnTo>
                  <a:pt x="621309" y="203390"/>
                </a:lnTo>
                <a:lnTo>
                  <a:pt x="651256" y="51879"/>
                </a:lnTo>
                <a:lnTo>
                  <a:pt x="652310" y="44056"/>
                </a:lnTo>
                <a:lnTo>
                  <a:pt x="652576" y="34099"/>
                </a:lnTo>
                <a:close/>
              </a:path>
            </a:pathLst>
          </a:custGeom>
          <a:solidFill>
            <a:srgbClr val="16446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8127" y="889635"/>
            <a:ext cx="4647565" cy="4514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Droid Sans Fallback"/>
                <a:cs typeface="Droid Sans Fallb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917" y="1577340"/>
            <a:ext cx="10978515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692890" y="6523525"/>
            <a:ext cx="307975" cy="295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004B85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cloud.tencent.com/act/pro/promotion-cvm?from_column=20065&amp;from=20065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873988"/>
            <a:ext cx="12195175" cy="430618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0"/>
            <a:ext cx="12195175" cy="1323975"/>
            <a:chOff x="0" y="0"/>
            <a:chExt cx="12195175" cy="1323975"/>
          </a:xfrm>
        </p:grpSpPr>
        <p:sp>
          <p:nvSpPr>
            <p:cNvPr id="4" name="object 4"/>
            <p:cNvSpPr/>
            <p:nvPr/>
          </p:nvSpPr>
          <p:spPr>
            <a:xfrm>
              <a:off x="0" y="120604"/>
              <a:ext cx="12195175" cy="1203325"/>
            </a:xfrm>
            <a:custGeom>
              <a:avLst/>
              <a:gdLst/>
              <a:ahLst/>
              <a:cxnLst/>
              <a:rect l="l" t="t" r="r" b="b"/>
              <a:pathLst>
                <a:path w="12195175" h="1203325">
                  <a:moveTo>
                    <a:pt x="12195175" y="0"/>
                  </a:moveTo>
                  <a:lnTo>
                    <a:pt x="0" y="603875"/>
                  </a:lnTo>
                  <a:lnTo>
                    <a:pt x="0" y="1203021"/>
                  </a:lnTo>
                  <a:lnTo>
                    <a:pt x="161016" y="1182423"/>
                  </a:lnTo>
                  <a:lnTo>
                    <a:pt x="335466" y="1163235"/>
                  </a:lnTo>
                  <a:lnTo>
                    <a:pt x="557400" y="1142989"/>
                  </a:lnTo>
                  <a:lnTo>
                    <a:pt x="783443" y="1126586"/>
                  </a:lnTo>
                  <a:lnTo>
                    <a:pt x="1022918" y="1113241"/>
                  </a:lnTo>
                  <a:lnTo>
                    <a:pt x="1388915" y="1099516"/>
                  </a:lnTo>
                  <a:lnTo>
                    <a:pt x="1870352" y="1091132"/>
                  </a:lnTo>
                  <a:lnTo>
                    <a:pt x="5847751" y="1090051"/>
                  </a:lnTo>
                  <a:lnTo>
                    <a:pt x="6221497" y="1070709"/>
                  </a:lnTo>
                  <a:lnTo>
                    <a:pt x="6538493" y="1048572"/>
                  </a:lnTo>
                  <a:lnTo>
                    <a:pt x="6854423" y="1020594"/>
                  </a:lnTo>
                  <a:lnTo>
                    <a:pt x="7116625" y="992399"/>
                  </a:lnTo>
                  <a:lnTo>
                    <a:pt x="7377634" y="959411"/>
                  </a:lnTo>
                  <a:lnTo>
                    <a:pt x="7585444" y="929345"/>
                  </a:lnTo>
                  <a:lnTo>
                    <a:pt x="7792253" y="895826"/>
                  </a:lnTo>
                  <a:lnTo>
                    <a:pt x="8699996" y="743289"/>
                  </a:lnTo>
                  <a:lnTo>
                    <a:pt x="9389624" y="639797"/>
                  </a:lnTo>
                  <a:lnTo>
                    <a:pt x="9873789" y="575728"/>
                  </a:lnTo>
                  <a:lnTo>
                    <a:pt x="10252908" y="531991"/>
                  </a:lnTo>
                  <a:lnTo>
                    <a:pt x="10543816" y="503277"/>
                  </a:lnTo>
                  <a:lnTo>
                    <a:pt x="10812200" y="481474"/>
                  </a:lnTo>
                  <a:lnTo>
                    <a:pt x="11010831" y="468930"/>
                  </a:lnTo>
                  <a:lnTo>
                    <a:pt x="11150497" y="462343"/>
                  </a:lnTo>
                  <a:lnTo>
                    <a:pt x="11282235" y="458145"/>
                  </a:lnTo>
                  <a:lnTo>
                    <a:pt x="11406092" y="456313"/>
                  </a:lnTo>
                  <a:lnTo>
                    <a:pt x="12195175" y="456224"/>
                  </a:lnTo>
                  <a:lnTo>
                    <a:pt x="12195175" y="0"/>
                  </a:lnTo>
                  <a:close/>
                </a:path>
                <a:path w="12195175" h="1203325">
                  <a:moveTo>
                    <a:pt x="5847751" y="1090051"/>
                  </a:moveTo>
                  <a:lnTo>
                    <a:pt x="2164999" y="1090051"/>
                  </a:lnTo>
                  <a:lnTo>
                    <a:pt x="4580189" y="1114032"/>
                  </a:lnTo>
                  <a:lnTo>
                    <a:pt x="5214666" y="1108842"/>
                  </a:lnTo>
                  <a:lnTo>
                    <a:pt x="5691761" y="1096193"/>
                  </a:lnTo>
                  <a:lnTo>
                    <a:pt x="5847751" y="1090051"/>
                  </a:lnTo>
                  <a:close/>
                </a:path>
                <a:path w="12195175" h="1203325">
                  <a:moveTo>
                    <a:pt x="12195175" y="456224"/>
                  </a:moveTo>
                  <a:lnTo>
                    <a:pt x="11445634" y="456224"/>
                  </a:lnTo>
                  <a:lnTo>
                    <a:pt x="11484306" y="456393"/>
                  </a:lnTo>
                  <a:lnTo>
                    <a:pt x="11559052" y="457507"/>
                  </a:lnTo>
                  <a:lnTo>
                    <a:pt x="11630341" y="459647"/>
                  </a:lnTo>
                  <a:lnTo>
                    <a:pt x="11698187" y="462806"/>
                  </a:lnTo>
                  <a:lnTo>
                    <a:pt x="11762605" y="466976"/>
                  </a:lnTo>
                  <a:lnTo>
                    <a:pt x="11823606" y="472151"/>
                  </a:lnTo>
                  <a:lnTo>
                    <a:pt x="11881206" y="478323"/>
                  </a:lnTo>
                  <a:lnTo>
                    <a:pt x="11935417" y="485484"/>
                  </a:lnTo>
                  <a:lnTo>
                    <a:pt x="11986252" y="493629"/>
                  </a:lnTo>
                  <a:lnTo>
                    <a:pt x="12033726" y="502748"/>
                  </a:lnTo>
                  <a:lnTo>
                    <a:pt x="12077851" y="512836"/>
                  </a:lnTo>
                  <a:lnTo>
                    <a:pt x="12118641" y="523885"/>
                  </a:lnTo>
                  <a:lnTo>
                    <a:pt x="12156109" y="535887"/>
                  </a:lnTo>
                  <a:lnTo>
                    <a:pt x="12195175" y="550949"/>
                  </a:lnTo>
                  <a:lnTo>
                    <a:pt x="12195175" y="4562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95175" cy="988060"/>
            </a:xfrm>
            <a:custGeom>
              <a:avLst/>
              <a:gdLst/>
              <a:ahLst/>
              <a:cxnLst/>
              <a:rect l="l" t="t" r="r" b="b"/>
              <a:pathLst>
                <a:path w="12195175" h="988060">
                  <a:moveTo>
                    <a:pt x="8364292" y="856104"/>
                  </a:moveTo>
                  <a:lnTo>
                    <a:pt x="1081579" y="856104"/>
                  </a:lnTo>
                  <a:lnTo>
                    <a:pt x="1439908" y="859374"/>
                  </a:lnTo>
                  <a:lnTo>
                    <a:pt x="1919174" y="872350"/>
                  </a:lnTo>
                  <a:lnTo>
                    <a:pt x="3722067" y="955226"/>
                  </a:lnTo>
                  <a:lnTo>
                    <a:pt x="4565014" y="980569"/>
                  </a:lnTo>
                  <a:lnTo>
                    <a:pt x="5279199" y="987713"/>
                  </a:lnTo>
                  <a:lnTo>
                    <a:pt x="6081954" y="980181"/>
                  </a:lnTo>
                  <a:lnTo>
                    <a:pt x="6782162" y="960773"/>
                  </a:lnTo>
                  <a:lnTo>
                    <a:pt x="7363937" y="933730"/>
                  </a:lnTo>
                  <a:lnTo>
                    <a:pt x="7809198" y="904745"/>
                  </a:lnTo>
                  <a:lnTo>
                    <a:pt x="8209393" y="871264"/>
                  </a:lnTo>
                  <a:lnTo>
                    <a:pt x="8332163" y="859374"/>
                  </a:lnTo>
                  <a:lnTo>
                    <a:pt x="8364292" y="856104"/>
                  </a:lnTo>
                  <a:close/>
                </a:path>
                <a:path w="12195175" h="988060">
                  <a:moveTo>
                    <a:pt x="10984323" y="0"/>
                  </a:moveTo>
                  <a:lnTo>
                    <a:pt x="0" y="0"/>
                  </a:lnTo>
                  <a:lnTo>
                    <a:pt x="0" y="885059"/>
                  </a:lnTo>
                  <a:lnTo>
                    <a:pt x="368897" y="868559"/>
                  </a:lnTo>
                  <a:lnTo>
                    <a:pt x="756954" y="858571"/>
                  </a:lnTo>
                  <a:lnTo>
                    <a:pt x="8364292" y="856104"/>
                  </a:lnTo>
                  <a:lnTo>
                    <a:pt x="8679809" y="821040"/>
                  </a:lnTo>
                  <a:lnTo>
                    <a:pt x="8940971" y="787188"/>
                  </a:lnTo>
                  <a:lnTo>
                    <a:pt x="9179648" y="752010"/>
                  </a:lnTo>
                  <a:lnTo>
                    <a:pt x="9398159" y="715978"/>
                  </a:lnTo>
                  <a:lnTo>
                    <a:pt x="9637016" y="672279"/>
                  </a:lnTo>
                  <a:lnTo>
                    <a:pt x="9955876" y="607489"/>
                  </a:lnTo>
                  <a:lnTo>
                    <a:pt x="10472810" y="496505"/>
                  </a:lnTo>
                  <a:lnTo>
                    <a:pt x="10614148" y="468849"/>
                  </a:lnTo>
                  <a:lnTo>
                    <a:pt x="10726611" y="448945"/>
                  </a:lnTo>
                  <a:lnTo>
                    <a:pt x="10811381" y="435472"/>
                  </a:lnTo>
                  <a:lnTo>
                    <a:pt x="10929881" y="418731"/>
                  </a:lnTo>
                  <a:lnTo>
                    <a:pt x="11017296" y="407453"/>
                  </a:lnTo>
                  <a:lnTo>
                    <a:pt x="11102039" y="397388"/>
                  </a:lnTo>
                  <a:lnTo>
                    <a:pt x="11184084" y="388478"/>
                  </a:lnTo>
                  <a:lnTo>
                    <a:pt x="11263405" y="380666"/>
                  </a:lnTo>
                  <a:lnTo>
                    <a:pt x="11413775" y="368104"/>
                  </a:lnTo>
                  <a:lnTo>
                    <a:pt x="11552946" y="359242"/>
                  </a:lnTo>
                  <a:lnTo>
                    <a:pt x="11618386" y="356049"/>
                  </a:lnTo>
                  <a:lnTo>
                    <a:pt x="11740261" y="351877"/>
                  </a:lnTo>
                  <a:lnTo>
                    <a:pt x="11850548" y="350249"/>
                  </a:lnTo>
                  <a:lnTo>
                    <a:pt x="12195175" y="350247"/>
                  </a:lnTo>
                  <a:lnTo>
                    <a:pt x="12195175" y="520"/>
                  </a:lnTo>
                  <a:lnTo>
                    <a:pt x="10984323" y="0"/>
                  </a:lnTo>
                  <a:close/>
                </a:path>
                <a:path w="12195175" h="988060">
                  <a:moveTo>
                    <a:pt x="12195175" y="350247"/>
                  </a:moveTo>
                  <a:lnTo>
                    <a:pt x="11901238" y="350247"/>
                  </a:lnTo>
                  <a:lnTo>
                    <a:pt x="11993584" y="351577"/>
                  </a:lnTo>
                  <a:lnTo>
                    <a:pt x="12073717" y="354305"/>
                  </a:lnTo>
                  <a:lnTo>
                    <a:pt x="12109217" y="356054"/>
                  </a:lnTo>
                  <a:lnTo>
                    <a:pt x="12141434" y="357970"/>
                  </a:lnTo>
                  <a:lnTo>
                    <a:pt x="12170573" y="360009"/>
                  </a:lnTo>
                  <a:lnTo>
                    <a:pt x="12195175" y="362000"/>
                  </a:lnTo>
                  <a:lnTo>
                    <a:pt x="12195175" y="350247"/>
                  </a:lnTo>
                  <a:close/>
                </a:path>
              </a:pathLst>
            </a:custGeom>
            <a:solidFill>
              <a:srgbClr val="004B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395" y="188912"/>
              <a:ext cx="195516" cy="16192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0395" y="476250"/>
              <a:ext cx="195516" cy="16192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6804" y="333375"/>
              <a:ext cx="195008" cy="161925"/>
            </a:xfrm>
            <a:prstGeom prst="rect">
              <a:avLst/>
            </a:prstGeom>
          </p:spPr>
        </p:pic>
      </p:grpSp>
      <p:sp>
        <p:nvSpPr>
          <p:cNvPr id="10" name="object 10"/>
          <p:cNvSpPr/>
          <p:nvPr/>
        </p:nvSpPr>
        <p:spPr>
          <a:xfrm>
            <a:off x="3819525" y="3111500"/>
            <a:ext cx="4838700" cy="76200"/>
          </a:xfrm>
          <a:custGeom>
            <a:avLst/>
            <a:gdLst/>
            <a:ahLst/>
            <a:cxnLst/>
            <a:rect l="l" t="t" r="r" b="b"/>
            <a:pathLst>
              <a:path w="4838700" h="76200">
                <a:moveTo>
                  <a:pt x="4800600" y="0"/>
                </a:moveTo>
                <a:lnTo>
                  <a:pt x="4785768" y="2993"/>
                </a:lnTo>
                <a:lnTo>
                  <a:pt x="4773658" y="11158"/>
                </a:lnTo>
                <a:lnTo>
                  <a:pt x="4765493" y="23268"/>
                </a:lnTo>
                <a:lnTo>
                  <a:pt x="4762500" y="38100"/>
                </a:lnTo>
                <a:lnTo>
                  <a:pt x="4765493" y="52931"/>
                </a:lnTo>
                <a:lnTo>
                  <a:pt x="4773658" y="65041"/>
                </a:lnTo>
                <a:lnTo>
                  <a:pt x="4785768" y="73206"/>
                </a:lnTo>
                <a:lnTo>
                  <a:pt x="4800600" y="76200"/>
                </a:lnTo>
                <a:lnTo>
                  <a:pt x="4815431" y="73206"/>
                </a:lnTo>
                <a:lnTo>
                  <a:pt x="4827541" y="65041"/>
                </a:lnTo>
                <a:lnTo>
                  <a:pt x="4835706" y="52931"/>
                </a:lnTo>
                <a:lnTo>
                  <a:pt x="4836136" y="50800"/>
                </a:lnTo>
                <a:lnTo>
                  <a:pt x="4775200" y="50800"/>
                </a:lnTo>
                <a:lnTo>
                  <a:pt x="4775200" y="25400"/>
                </a:lnTo>
                <a:lnTo>
                  <a:pt x="4836136" y="25400"/>
                </a:lnTo>
                <a:lnTo>
                  <a:pt x="4835706" y="23268"/>
                </a:lnTo>
                <a:lnTo>
                  <a:pt x="4827541" y="11158"/>
                </a:lnTo>
                <a:lnTo>
                  <a:pt x="4815431" y="2993"/>
                </a:lnTo>
                <a:lnTo>
                  <a:pt x="4800600" y="0"/>
                </a:lnTo>
                <a:close/>
              </a:path>
              <a:path w="4838700" h="76200">
                <a:moveTo>
                  <a:pt x="4800600" y="25400"/>
                </a:moveTo>
                <a:lnTo>
                  <a:pt x="4775200" y="25400"/>
                </a:lnTo>
                <a:lnTo>
                  <a:pt x="4775200" y="50800"/>
                </a:lnTo>
                <a:lnTo>
                  <a:pt x="4800600" y="50800"/>
                </a:lnTo>
                <a:lnTo>
                  <a:pt x="4800600" y="25400"/>
                </a:lnTo>
                <a:close/>
              </a:path>
              <a:path w="4838700" h="76200">
                <a:moveTo>
                  <a:pt x="4836136" y="25400"/>
                </a:moveTo>
                <a:lnTo>
                  <a:pt x="4800600" y="25400"/>
                </a:lnTo>
                <a:lnTo>
                  <a:pt x="4800600" y="50800"/>
                </a:lnTo>
                <a:lnTo>
                  <a:pt x="4836136" y="50800"/>
                </a:lnTo>
                <a:lnTo>
                  <a:pt x="4838700" y="38100"/>
                </a:lnTo>
                <a:lnTo>
                  <a:pt x="4836136" y="25400"/>
                </a:lnTo>
                <a:close/>
              </a:path>
              <a:path w="4838700" h="76200">
                <a:moveTo>
                  <a:pt x="25400" y="25400"/>
                </a:moveTo>
                <a:lnTo>
                  <a:pt x="0" y="25400"/>
                </a:lnTo>
                <a:lnTo>
                  <a:pt x="0" y="50800"/>
                </a:lnTo>
                <a:lnTo>
                  <a:pt x="25400" y="50800"/>
                </a:lnTo>
                <a:lnTo>
                  <a:pt x="25400" y="25400"/>
                </a:lnTo>
                <a:close/>
              </a:path>
              <a:path w="4838700" h="76200">
                <a:moveTo>
                  <a:pt x="76200" y="25400"/>
                </a:moveTo>
                <a:lnTo>
                  <a:pt x="50800" y="254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close/>
              </a:path>
              <a:path w="4838700" h="76200">
                <a:moveTo>
                  <a:pt x="127000" y="25400"/>
                </a:moveTo>
                <a:lnTo>
                  <a:pt x="101600" y="25400"/>
                </a:lnTo>
                <a:lnTo>
                  <a:pt x="101600" y="50800"/>
                </a:lnTo>
                <a:lnTo>
                  <a:pt x="127000" y="50800"/>
                </a:lnTo>
                <a:lnTo>
                  <a:pt x="127000" y="25400"/>
                </a:lnTo>
                <a:close/>
              </a:path>
              <a:path w="4838700" h="76200">
                <a:moveTo>
                  <a:pt x="177800" y="25400"/>
                </a:moveTo>
                <a:lnTo>
                  <a:pt x="152400" y="25400"/>
                </a:lnTo>
                <a:lnTo>
                  <a:pt x="152400" y="50800"/>
                </a:lnTo>
                <a:lnTo>
                  <a:pt x="177800" y="50800"/>
                </a:lnTo>
                <a:lnTo>
                  <a:pt x="177800" y="25400"/>
                </a:lnTo>
                <a:close/>
              </a:path>
              <a:path w="4838700" h="76200">
                <a:moveTo>
                  <a:pt x="228600" y="25400"/>
                </a:moveTo>
                <a:lnTo>
                  <a:pt x="203200" y="25400"/>
                </a:lnTo>
                <a:lnTo>
                  <a:pt x="203200" y="50800"/>
                </a:lnTo>
                <a:lnTo>
                  <a:pt x="228600" y="50800"/>
                </a:lnTo>
                <a:lnTo>
                  <a:pt x="228600" y="25400"/>
                </a:lnTo>
                <a:close/>
              </a:path>
              <a:path w="4838700" h="76200">
                <a:moveTo>
                  <a:pt x="279400" y="25400"/>
                </a:moveTo>
                <a:lnTo>
                  <a:pt x="254000" y="25400"/>
                </a:lnTo>
                <a:lnTo>
                  <a:pt x="254000" y="50800"/>
                </a:lnTo>
                <a:lnTo>
                  <a:pt x="279400" y="50800"/>
                </a:lnTo>
                <a:lnTo>
                  <a:pt x="279400" y="25400"/>
                </a:lnTo>
                <a:close/>
              </a:path>
              <a:path w="4838700" h="76200">
                <a:moveTo>
                  <a:pt x="330200" y="25400"/>
                </a:moveTo>
                <a:lnTo>
                  <a:pt x="304800" y="254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close/>
              </a:path>
              <a:path w="4838700" h="76200">
                <a:moveTo>
                  <a:pt x="381000" y="25400"/>
                </a:moveTo>
                <a:lnTo>
                  <a:pt x="355600" y="25400"/>
                </a:lnTo>
                <a:lnTo>
                  <a:pt x="355600" y="50800"/>
                </a:lnTo>
                <a:lnTo>
                  <a:pt x="381000" y="50800"/>
                </a:lnTo>
                <a:lnTo>
                  <a:pt x="381000" y="25400"/>
                </a:lnTo>
                <a:close/>
              </a:path>
              <a:path w="4838700" h="76200">
                <a:moveTo>
                  <a:pt x="431800" y="25400"/>
                </a:moveTo>
                <a:lnTo>
                  <a:pt x="406400" y="25400"/>
                </a:lnTo>
                <a:lnTo>
                  <a:pt x="406400" y="50800"/>
                </a:lnTo>
                <a:lnTo>
                  <a:pt x="431800" y="50800"/>
                </a:lnTo>
                <a:lnTo>
                  <a:pt x="431800" y="25400"/>
                </a:lnTo>
                <a:close/>
              </a:path>
              <a:path w="4838700" h="76200">
                <a:moveTo>
                  <a:pt x="482600" y="25400"/>
                </a:moveTo>
                <a:lnTo>
                  <a:pt x="457200" y="25400"/>
                </a:lnTo>
                <a:lnTo>
                  <a:pt x="457200" y="50800"/>
                </a:lnTo>
                <a:lnTo>
                  <a:pt x="482600" y="50800"/>
                </a:lnTo>
                <a:lnTo>
                  <a:pt x="482600" y="25400"/>
                </a:lnTo>
                <a:close/>
              </a:path>
              <a:path w="4838700" h="76200">
                <a:moveTo>
                  <a:pt x="533400" y="25400"/>
                </a:moveTo>
                <a:lnTo>
                  <a:pt x="508000" y="25400"/>
                </a:lnTo>
                <a:lnTo>
                  <a:pt x="508000" y="50800"/>
                </a:lnTo>
                <a:lnTo>
                  <a:pt x="533400" y="50800"/>
                </a:lnTo>
                <a:lnTo>
                  <a:pt x="533400" y="25400"/>
                </a:lnTo>
                <a:close/>
              </a:path>
              <a:path w="4838700" h="76200">
                <a:moveTo>
                  <a:pt x="584200" y="25400"/>
                </a:moveTo>
                <a:lnTo>
                  <a:pt x="558800" y="25400"/>
                </a:lnTo>
                <a:lnTo>
                  <a:pt x="558800" y="50800"/>
                </a:lnTo>
                <a:lnTo>
                  <a:pt x="584200" y="50800"/>
                </a:lnTo>
                <a:lnTo>
                  <a:pt x="584200" y="25400"/>
                </a:lnTo>
                <a:close/>
              </a:path>
              <a:path w="4838700" h="76200">
                <a:moveTo>
                  <a:pt x="635000" y="25400"/>
                </a:moveTo>
                <a:lnTo>
                  <a:pt x="609600" y="25400"/>
                </a:lnTo>
                <a:lnTo>
                  <a:pt x="609600" y="50800"/>
                </a:lnTo>
                <a:lnTo>
                  <a:pt x="635000" y="50800"/>
                </a:lnTo>
                <a:lnTo>
                  <a:pt x="635000" y="25400"/>
                </a:lnTo>
                <a:close/>
              </a:path>
              <a:path w="4838700" h="76200">
                <a:moveTo>
                  <a:pt x="685800" y="25400"/>
                </a:moveTo>
                <a:lnTo>
                  <a:pt x="660400" y="25400"/>
                </a:lnTo>
                <a:lnTo>
                  <a:pt x="660400" y="50800"/>
                </a:lnTo>
                <a:lnTo>
                  <a:pt x="685800" y="50800"/>
                </a:lnTo>
                <a:lnTo>
                  <a:pt x="685800" y="25400"/>
                </a:lnTo>
                <a:close/>
              </a:path>
              <a:path w="4838700" h="76200">
                <a:moveTo>
                  <a:pt x="736600" y="25400"/>
                </a:moveTo>
                <a:lnTo>
                  <a:pt x="711200" y="25400"/>
                </a:lnTo>
                <a:lnTo>
                  <a:pt x="711200" y="50800"/>
                </a:lnTo>
                <a:lnTo>
                  <a:pt x="736600" y="50800"/>
                </a:lnTo>
                <a:lnTo>
                  <a:pt x="736600" y="25400"/>
                </a:lnTo>
                <a:close/>
              </a:path>
              <a:path w="4838700" h="76200">
                <a:moveTo>
                  <a:pt x="787400" y="25400"/>
                </a:moveTo>
                <a:lnTo>
                  <a:pt x="762000" y="25400"/>
                </a:lnTo>
                <a:lnTo>
                  <a:pt x="762000" y="50800"/>
                </a:lnTo>
                <a:lnTo>
                  <a:pt x="787400" y="50800"/>
                </a:lnTo>
                <a:lnTo>
                  <a:pt x="787400" y="25400"/>
                </a:lnTo>
                <a:close/>
              </a:path>
              <a:path w="4838700" h="76200">
                <a:moveTo>
                  <a:pt x="838200" y="25400"/>
                </a:moveTo>
                <a:lnTo>
                  <a:pt x="812800" y="25400"/>
                </a:lnTo>
                <a:lnTo>
                  <a:pt x="812800" y="50800"/>
                </a:lnTo>
                <a:lnTo>
                  <a:pt x="838200" y="50800"/>
                </a:lnTo>
                <a:lnTo>
                  <a:pt x="838200" y="25400"/>
                </a:lnTo>
                <a:close/>
              </a:path>
              <a:path w="4838700" h="76200">
                <a:moveTo>
                  <a:pt x="889000" y="25400"/>
                </a:moveTo>
                <a:lnTo>
                  <a:pt x="863600" y="25400"/>
                </a:lnTo>
                <a:lnTo>
                  <a:pt x="863600" y="50800"/>
                </a:lnTo>
                <a:lnTo>
                  <a:pt x="889000" y="50800"/>
                </a:lnTo>
                <a:lnTo>
                  <a:pt x="889000" y="25400"/>
                </a:lnTo>
                <a:close/>
              </a:path>
              <a:path w="4838700" h="76200">
                <a:moveTo>
                  <a:pt x="939800" y="25400"/>
                </a:moveTo>
                <a:lnTo>
                  <a:pt x="914400" y="25400"/>
                </a:lnTo>
                <a:lnTo>
                  <a:pt x="914400" y="50800"/>
                </a:lnTo>
                <a:lnTo>
                  <a:pt x="939800" y="50800"/>
                </a:lnTo>
                <a:lnTo>
                  <a:pt x="939800" y="25400"/>
                </a:lnTo>
                <a:close/>
              </a:path>
              <a:path w="4838700" h="76200">
                <a:moveTo>
                  <a:pt x="990600" y="25400"/>
                </a:moveTo>
                <a:lnTo>
                  <a:pt x="965200" y="25400"/>
                </a:lnTo>
                <a:lnTo>
                  <a:pt x="965200" y="50800"/>
                </a:lnTo>
                <a:lnTo>
                  <a:pt x="990600" y="50800"/>
                </a:lnTo>
                <a:lnTo>
                  <a:pt x="990600" y="25400"/>
                </a:lnTo>
                <a:close/>
              </a:path>
              <a:path w="4838700" h="76200">
                <a:moveTo>
                  <a:pt x="1041400" y="25400"/>
                </a:moveTo>
                <a:lnTo>
                  <a:pt x="1016000" y="25400"/>
                </a:lnTo>
                <a:lnTo>
                  <a:pt x="1016000" y="50800"/>
                </a:lnTo>
                <a:lnTo>
                  <a:pt x="1041400" y="50800"/>
                </a:lnTo>
                <a:lnTo>
                  <a:pt x="1041400" y="25400"/>
                </a:lnTo>
                <a:close/>
              </a:path>
              <a:path w="4838700" h="76200">
                <a:moveTo>
                  <a:pt x="1092200" y="25400"/>
                </a:moveTo>
                <a:lnTo>
                  <a:pt x="1066800" y="25400"/>
                </a:lnTo>
                <a:lnTo>
                  <a:pt x="1066800" y="50800"/>
                </a:lnTo>
                <a:lnTo>
                  <a:pt x="1092200" y="50800"/>
                </a:lnTo>
                <a:lnTo>
                  <a:pt x="1092200" y="25400"/>
                </a:lnTo>
                <a:close/>
              </a:path>
              <a:path w="4838700" h="76200">
                <a:moveTo>
                  <a:pt x="1143000" y="25400"/>
                </a:moveTo>
                <a:lnTo>
                  <a:pt x="1117600" y="25400"/>
                </a:lnTo>
                <a:lnTo>
                  <a:pt x="1117600" y="50800"/>
                </a:lnTo>
                <a:lnTo>
                  <a:pt x="1143000" y="50800"/>
                </a:lnTo>
                <a:lnTo>
                  <a:pt x="1143000" y="25400"/>
                </a:lnTo>
                <a:close/>
              </a:path>
              <a:path w="4838700" h="76200">
                <a:moveTo>
                  <a:pt x="1193800" y="25400"/>
                </a:moveTo>
                <a:lnTo>
                  <a:pt x="1168400" y="25400"/>
                </a:lnTo>
                <a:lnTo>
                  <a:pt x="1168400" y="50800"/>
                </a:lnTo>
                <a:lnTo>
                  <a:pt x="1193800" y="50800"/>
                </a:lnTo>
                <a:lnTo>
                  <a:pt x="1193800" y="25400"/>
                </a:lnTo>
                <a:close/>
              </a:path>
              <a:path w="4838700" h="76200">
                <a:moveTo>
                  <a:pt x="1244600" y="25400"/>
                </a:moveTo>
                <a:lnTo>
                  <a:pt x="1219200" y="25400"/>
                </a:lnTo>
                <a:lnTo>
                  <a:pt x="1219200" y="50800"/>
                </a:lnTo>
                <a:lnTo>
                  <a:pt x="1244600" y="50800"/>
                </a:lnTo>
                <a:lnTo>
                  <a:pt x="1244600" y="25400"/>
                </a:lnTo>
                <a:close/>
              </a:path>
              <a:path w="4838700" h="76200">
                <a:moveTo>
                  <a:pt x="1295400" y="25400"/>
                </a:moveTo>
                <a:lnTo>
                  <a:pt x="1270000" y="25400"/>
                </a:lnTo>
                <a:lnTo>
                  <a:pt x="1270000" y="50800"/>
                </a:lnTo>
                <a:lnTo>
                  <a:pt x="1295400" y="50800"/>
                </a:lnTo>
                <a:lnTo>
                  <a:pt x="1295400" y="25400"/>
                </a:lnTo>
                <a:close/>
              </a:path>
              <a:path w="4838700" h="76200">
                <a:moveTo>
                  <a:pt x="1346200" y="25400"/>
                </a:moveTo>
                <a:lnTo>
                  <a:pt x="1320800" y="25400"/>
                </a:lnTo>
                <a:lnTo>
                  <a:pt x="1320800" y="50800"/>
                </a:lnTo>
                <a:lnTo>
                  <a:pt x="1346200" y="50800"/>
                </a:lnTo>
                <a:lnTo>
                  <a:pt x="1346200" y="25400"/>
                </a:lnTo>
                <a:close/>
              </a:path>
              <a:path w="4838700" h="76200">
                <a:moveTo>
                  <a:pt x="1397000" y="25400"/>
                </a:moveTo>
                <a:lnTo>
                  <a:pt x="1371600" y="25400"/>
                </a:lnTo>
                <a:lnTo>
                  <a:pt x="1371600" y="50800"/>
                </a:lnTo>
                <a:lnTo>
                  <a:pt x="1397000" y="50800"/>
                </a:lnTo>
                <a:lnTo>
                  <a:pt x="1397000" y="25400"/>
                </a:lnTo>
                <a:close/>
              </a:path>
              <a:path w="4838700" h="76200">
                <a:moveTo>
                  <a:pt x="1447800" y="25400"/>
                </a:moveTo>
                <a:lnTo>
                  <a:pt x="1422400" y="25400"/>
                </a:lnTo>
                <a:lnTo>
                  <a:pt x="1422400" y="50800"/>
                </a:lnTo>
                <a:lnTo>
                  <a:pt x="1447800" y="50800"/>
                </a:lnTo>
                <a:lnTo>
                  <a:pt x="1447800" y="25400"/>
                </a:lnTo>
                <a:close/>
              </a:path>
              <a:path w="4838700" h="76200">
                <a:moveTo>
                  <a:pt x="1498600" y="25400"/>
                </a:moveTo>
                <a:lnTo>
                  <a:pt x="1473200" y="25400"/>
                </a:lnTo>
                <a:lnTo>
                  <a:pt x="1473200" y="50800"/>
                </a:lnTo>
                <a:lnTo>
                  <a:pt x="1498600" y="50800"/>
                </a:lnTo>
                <a:lnTo>
                  <a:pt x="1498600" y="25400"/>
                </a:lnTo>
                <a:close/>
              </a:path>
              <a:path w="4838700" h="76200">
                <a:moveTo>
                  <a:pt x="1549400" y="25400"/>
                </a:moveTo>
                <a:lnTo>
                  <a:pt x="1524000" y="25400"/>
                </a:lnTo>
                <a:lnTo>
                  <a:pt x="1524000" y="50800"/>
                </a:lnTo>
                <a:lnTo>
                  <a:pt x="1549400" y="50800"/>
                </a:lnTo>
                <a:lnTo>
                  <a:pt x="1549400" y="25400"/>
                </a:lnTo>
                <a:close/>
              </a:path>
              <a:path w="4838700" h="76200">
                <a:moveTo>
                  <a:pt x="1600200" y="25400"/>
                </a:moveTo>
                <a:lnTo>
                  <a:pt x="1574800" y="25400"/>
                </a:lnTo>
                <a:lnTo>
                  <a:pt x="1574800" y="50800"/>
                </a:lnTo>
                <a:lnTo>
                  <a:pt x="1600200" y="50800"/>
                </a:lnTo>
                <a:lnTo>
                  <a:pt x="1600200" y="25400"/>
                </a:lnTo>
                <a:close/>
              </a:path>
              <a:path w="4838700" h="76200">
                <a:moveTo>
                  <a:pt x="1651000" y="25400"/>
                </a:moveTo>
                <a:lnTo>
                  <a:pt x="1625600" y="25400"/>
                </a:lnTo>
                <a:lnTo>
                  <a:pt x="1625600" y="50800"/>
                </a:lnTo>
                <a:lnTo>
                  <a:pt x="1651000" y="50800"/>
                </a:lnTo>
                <a:lnTo>
                  <a:pt x="1651000" y="25400"/>
                </a:lnTo>
                <a:close/>
              </a:path>
              <a:path w="4838700" h="76200">
                <a:moveTo>
                  <a:pt x="1701800" y="25400"/>
                </a:moveTo>
                <a:lnTo>
                  <a:pt x="1676400" y="25400"/>
                </a:lnTo>
                <a:lnTo>
                  <a:pt x="1676400" y="50800"/>
                </a:lnTo>
                <a:lnTo>
                  <a:pt x="1701800" y="50800"/>
                </a:lnTo>
                <a:lnTo>
                  <a:pt x="1701800" y="25400"/>
                </a:lnTo>
                <a:close/>
              </a:path>
              <a:path w="4838700" h="76200">
                <a:moveTo>
                  <a:pt x="1752600" y="25400"/>
                </a:moveTo>
                <a:lnTo>
                  <a:pt x="1727200" y="25400"/>
                </a:lnTo>
                <a:lnTo>
                  <a:pt x="1727200" y="50800"/>
                </a:lnTo>
                <a:lnTo>
                  <a:pt x="1752600" y="50800"/>
                </a:lnTo>
                <a:lnTo>
                  <a:pt x="1752600" y="25400"/>
                </a:lnTo>
                <a:close/>
              </a:path>
              <a:path w="4838700" h="76200">
                <a:moveTo>
                  <a:pt x="1803400" y="25400"/>
                </a:moveTo>
                <a:lnTo>
                  <a:pt x="1778000" y="25400"/>
                </a:lnTo>
                <a:lnTo>
                  <a:pt x="1778000" y="50800"/>
                </a:lnTo>
                <a:lnTo>
                  <a:pt x="1803400" y="50800"/>
                </a:lnTo>
                <a:lnTo>
                  <a:pt x="1803400" y="25400"/>
                </a:lnTo>
                <a:close/>
              </a:path>
              <a:path w="4838700" h="76200">
                <a:moveTo>
                  <a:pt x="1854200" y="25400"/>
                </a:moveTo>
                <a:lnTo>
                  <a:pt x="1828800" y="25400"/>
                </a:lnTo>
                <a:lnTo>
                  <a:pt x="1828800" y="50800"/>
                </a:lnTo>
                <a:lnTo>
                  <a:pt x="1854200" y="50800"/>
                </a:lnTo>
                <a:lnTo>
                  <a:pt x="1854200" y="25400"/>
                </a:lnTo>
                <a:close/>
              </a:path>
              <a:path w="4838700" h="76200">
                <a:moveTo>
                  <a:pt x="1905000" y="25400"/>
                </a:moveTo>
                <a:lnTo>
                  <a:pt x="1879600" y="25400"/>
                </a:lnTo>
                <a:lnTo>
                  <a:pt x="1879600" y="50800"/>
                </a:lnTo>
                <a:lnTo>
                  <a:pt x="1905000" y="50800"/>
                </a:lnTo>
                <a:lnTo>
                  <a:pt x="1905000" y="25400"/>
                </a:lnTo>
                <a:close/>
              </a:path>
              <a:path w="4838700" h="76200">
                <a:moveTo>
                  <a:pt x="1955800" y="25400"/>
                </a:moveTo>
                <a:lnTo>
                  <a:pt x="1930400" y="25400"/>
                </a:lnTo>
                <a:lnTo>
                  <a:pt x="1930400" y="50800"/>
                </a:lnTo>
                <a:lnTo>
                  <a:pt x="1955800" y="50800"/>
                </a:lnTo>
                <a:lnTo>
                  <a:pt x="1955800" y="25400"/>
                </a:lnTo>
                <a:close/>
              </a:path>
              <a:path w="4838700" h="76200">
                <a:moveTo>
                  <a:pt x="2006600" y="25400"/>
                </a:moveTo>
                <a:lnTo>
                  <a:pt x="1981200" y="25400"/>
                </a:lnTo>
                <a:lnTo>
                  <a:pt x="1981200" y="50800"/>
                </a:lnTo>
                <a:lnTo>
                  <a:pt x="2006600" y="50800"/>
                </a:lnTo>
                <a:lnTo>
                  <a:pt x="2006600" y="25400"/>
                </a:lnTo>
                <a:close/>
              </a:path>
              <a:path w="4838700" h="76200">
                <a:moveTo>
                  <a:pt x="2057400" y="25400"/>
                </a:moveTo>
                <a:lnTo>
                  <a:pt x="2032000" y="25400"/>
                </a:lnTo>
                <a:lnTo>
                  <a:pt x="2032000" y="50800"/>
                </a:lnTo>
                <a:lnTo>
                  <a:pt x="2057400" y="50800"/>
                </a:lnTo>
                <a:lnTo>
                  <a:pt x="2057400" y="25400"/>
                </a:lnTo>
                <a:close/>
              </a:path>
              <a:path w="4838700" h="76200">
                <a:moveTo>
                  <a:pt x="2108200" y="25400"/>
                </a:moveTo>
                <a:lnTo>
                  <a:pt x="2082800" y="25400"/>
                </a:lnTo>
                <a:lnTo>
                  <a:pt x="2082800" y="50800"/>
                </a:lnTo>
                <a:lnTo>
                  <a:pt x="2108200" y="50800"/>
                </a:lnTo>
                <a:lnTo>
                  <a:pt x="2108200" y="25400"/>
                </a:lnTo>
                <a:close/>
              </a:path>
              <a:path w="4838700" h="76200">
                <a:moveTo>
                  <a:pt x="2159000" y="25400"/>
                </a:moveTo>
                <a:lnTo>
                  <a:pt x="2133600" y="25400"/>
                </a:lnTo>
                <a:lnTo>
                  <a:pt x="2133600" y="50800"/>
                </a:lnTo>
                <a:lnTo>
                  <a:pt x="2159000" y="50800"/>
                </a:lnTo>
                <a:lnTo>
                  <a:pt x="2159000" y="25400"/>
                </a:lnTo>
                <a:close/>
              </a:path>
              <a:path w="4838700" h="76200">
                <a:moveTo>
                  <a:pt x="2209800" y="25400"/>
                </a:moveTo>
                <a:lnTo>
                  <a:pt x="2184400" y="25400"/>
                </a:lnTo>
                <a:lnTo>
                  <a:pt x="2184400" y="50800"/>
                </a:lnTo>
                <a:lnTo>
                  <a:pt x="2209800" y="50800"/>
                </a:lnTo>
                <a:lnTo>
                  <a:pt x="2209800" y="25400"/>
                </a:lnTo>
                <a:close/>
              </a:path>
              <a:path w="4838700" h="76200">
                <a:moveTo>
                  <a:pt x="2260600" y="25400"/>
                </a:moveTo>
                <a:lnTo>
                  <a:pt x="2235200" y="25400"/>
                </a:lnTo>
                <a:lnTo>
                  <a:pt x="2235200" y="50800"/>
                </a:lnTo>
                <a:lnTo>
                  <a:pt x="2260600" y="50800"/>
                </a:lnTo>
                <a:lnTo>
                  <a:pt x="2260600" y="25400"/>
                </a:lnTo>
                <a:close/>
              </a:path>
              <a:path w="4838700" h="76200">
                <a:moveTo>
                  <a:pt x="2311400" y="25400"/>
                </a:moveTo>
                <a:lnTo>
                  <a:pt x="2286000" y="25400"/>
                </a:lnTo>
                <a:lnTo>
                  <a:pt x="2286000" y="50800"/>
                </a:lnTo>
                <a:lnTo>
                  <a:pt x="2311400" y="50800"/>
                </a:lnTo>
                <a:lnTo>
                  <a:pt x="2311400" y="25400"/>
                </a:lnTo>
                <a:close/>
              </a:path>
              <a:path w="4838700" h="76200">
                <a:moveTo>
                  <a:pt x="2362200" y="25400"/>
                </a:moveTo>
                <a:lnTo>
                  <a:pt x="2336800" y="25400"/>
                </a:lnTo>
                <a:lnTo>
                  <a:pt x="2336800" y="50800"/>
                </a:lnTo>
                <a:lnTo>
                  <a:pt x="2362200" y="50800"/>
                </a:lnTo>
                <a:lnTo>
                  <a:pt x="2362200" y="25400"/>
                </a:lnTo>
                <a:close/>
              </a:path>
              <a:path w="4838700" h="76200">
                <a:moveTo>
                  <a:pt x="2413000" y="25400"/>
                </a:moveTo>
                <a:lnTo>
                  <a:pt x="2387600" y="25400"/>
                </a:lnTo>
                <a:lnTo>
                  <a:pt x="2387600" y="50800"/>
                </a:lnTo>
                <a:lnTo>
                  <a:pt x="2413000" y="50800"/>
                </a:lnTo>
                <a:lnTo>
                  <a:pt x="2413000" y="25400"/>
                </a:lnTo>
                <a:close/>
              </a:path>
              <a:path w="4838700" h="76200">
                <a:moveTo>
                  <a:pt x="2463800" y="25400"/>
                </a:moveTo>
                <a:lnTo>
                  <a:pt x="2438400" y="25400"/>
                </a:lnTo>
                <a:lnTo>
                  <a:pt x="2438400" y="50800"/>
                </a:lnTo>
                <a:lnTo>
                  <a:pt x="2463800" y="50800"/>
                </a:lnTo>
                <a:lnTo>
                  <a:pt x="2463800" y="25400"/>
                </a:lnTo>
                <a:close/>
              </a:path>
              <a:path w="4838700" h="76200">
                <a:moveTo>
                  <a:pt x="2514600" y="25400"/>
                </a:moveTo>
                <a:lnTo>
                  <a:pt x="2489200" y="25400"/>
                </a:lnTo>
                <a:lnTo>
                  <a:pt x="2489200" y="50800"/>
                </a:lnTo>
                <a:lnTo>
                  <a:pt x="2514600" y="50800"/>
                </a:lnTo>
                <a:lnTo>
                  <a:pt x="2514600" y="25400"/>
                </a:lnTo>
                <a:close/>
              </a:path>
              <a:path w="4838700" h="76200">
                <a:moveTo>
                  <a:pt x="2565400" y="25400"/>
                </a:moveTo>
                <a:lnTo>
                  <a:pt x="2540000" y="25400"/>
                </a:lnTo>
                <a:lnTo>
                  <a:pt x="2540000" y="50800"/>
                </a:lnTo>
                <a:lnTo>
                  <a:pt x="2565400" y="50800"/>
                </a:lnTo>
                <a:lnTo>
                  <a:pt x="2565400" y="25400"/>
                </a:lnTo>
                <a:close/>
              </a:path>
              <a:path w="4838700" h="76200">
                <a:moveTo>
                  <a:pt x="2616200" y="25400"/>
                </a:moveTo>
                <a:lnTo>
                  <a:pt x="2590800" y="25400"/>
                </a:lnTo>
                <a:lnTo>
                  <a:pt x="2590800" y="50800"/>
                </a:lnTo>
                <a:lnTo>
                  <a:pt x="2616200" y="50800"/>
                </a:lnTo>
                <a:lnTo>
                  <a:pt x="2616200" y="25400"/>
                </a:lnTo>
                <a:close/>
              </a:path>
              <a:path w="4838700" h="76200">
                <a:moveTo>
                  <a:pt x="2667000" y="25400"/>
                </a:moveTo>
                <a:lnTo>
                  <a:pt x="2641600" y="25400"/>
                </a:lnTo>
                <a:lnTo>
                  <a:pt x="2641600" y="50800"/>
                </a:lnTo>
                <a:lnTo>
                  <a:pt x="2667000" y="50800"/>
                </a:lnTo>
                <a:lnTo>
                  <a:pt x="2667000" y="25400"/>
                </a:lnTo>
                <a:close/>
              </a:path>
              <a:path w="4838700" h="76200">
                <a:moveTo>
                  <a:pt x="2717800" y="25400"/>
                </a:moveTo>
                <a:lnTo>
                  <a:pt x="2692400" y="25400"/>
                </a:lnTo>
                <a:lnTo>
                  <a:pt x="2692400" y="50800"/>
                </a:lnTo>
                <a:lnTo>
                  <a:pt x="2717800" y="50800"/>
                </a:lnTo>
                <a:lnTo>
                  <a:pt x="2717800" y="25400"/>
                </a:lnTo>
                <a:close/>
              </a:path>
              <a:path w="4838700" h="76200">
                <a:moveTo>
                  <a:pt x="2768600" y="25400"/>
                </a:moveTo>
                <a:lnTo>
                  <a:pt x="2743200" y="25400"/>
                </a:lnTo>
                <a:lnTo>
                  <a:pt x="2743200" y="50800"/>
                </a:lnTo>
                <a:lnTo>
                  <a:pt x="2768600" y="50800"/>
                </a:lnTo>
                <a:lnTo>
                  <a:pt x="2768600" y="25400"/>
                </a:lnTo>
                <a:close/>
              </a:path>
              <a:path w="4838700" h="76200">
                <a:moveTo>
                  <a:pt x="2819400" y="25400"/>
                </a:moveTo>
                <a:lnTo>
                  <a:pt x="2794000" y="25400"/>
                </a:lnTo>
                <a:lnTo>
                  <a:pt x="2794000" y="50800"/>
                </a:lnTo>
                <a:lnTo>
                  <a:pt x="2819400" y="50800"/>
                </a:lnTo>
                <a:lnTo>
                  <a:pt x="2819400" y="25400"/>
                </a:lnTo>
                <a:close/>
              </a:path>
              <a:path w="4838700" h="76200">
                <a:moveTo>
                  <a:pt x="2870200" y="25400"/>
                </a:moveTo>
                <a:lnTo>
                  <a:pt x="2844800" y="25400"/>
                </a:lnTo>
                <a:lnTo>
                  <a:pt x="2844800" y="50800"/>
                </a:lnTo>
                <a:lnTo>
                  <a:pt x="2870200" y="50800"/>
                </a:lnTo>
                <a:lnTo>
                  <a:pt x="2870200" y="25400"/>
                </a:lnTo>
                <a:close/>
              </a:path>
              <a:path w="4838700" h="76200">
                <a:moveTo>
                  <a:pt x="2921000" y="25400"/>
                </a:moveTo>
                <a:lnTo>
                  <a:pt x="2895600" y="25400"/>
                </a:lnTo>
                <a:lnTo>
                  <a:pt x="2895600" y="50800"/>
                </a:lnTo>
                <a:lnTo>
                  <a:pt x="2921000" y="50800"/>
                </a:lnTo>
                <a:lnTo>
                  <a:pt x="2921000" y="25400"/>
                </a:lnTo>
                <a:close/>
              </a:path>
              <a:path w="4838700" h="76200">
                <a:moveTo>
                  <a:pt x="2971800" y="25400"/>
                </a:moveTo>
                <a:lnTo>
                  <a:pt x="2946400" y="25400"/>
                </a:lnTo>
                <a:lnTo>
                  <a:pt x="2946400" y="50800"/>
                </a:lnTo>
                <a:lnTo>
                  <a:pt x="2971800" y="50800"/>
                </a:lnTo>
                <a:lnTo>
                  <a:pt x="2971800" y="25400"/>
                </a:lnTo>
                <a:close/>
              </a:path>
              <a:path w="4838700" h="76200">
                <a:moveTo>
                  <a:pt x="3022600" y="25400"/>
                </a:moveTo>
                <a:lnTo>
                  <a:pt x="2997200" y="25400"/>
                </a:lnTo>
                <a:lnTo>
                  <a:pt x="2997200" y="50800"/>
                </a:lnTo>
                <a:lnTo>
                  <a:pt x="3022600" y="50800"/>
                </a:lnTo>
                <a:lnTo>
                  <a:pt x="3022600" y="25400"/>
                </a:lnTo>
                <a:close/>
              </a:path>
              <a:path w="4838700" h="76200">
                <a:moveTo>
                  <a:pt x="3073400" y="25400"/>
                </a:moveTo>
                <a:lnTo>
                  <a:pt x="3048000" y="25400"/>
                </a:lnTo>
                <a:lnTo>
                  <a:pt x="3048000" y="50800"/>
                </a:lnTo>
                <a:lnTo>
                  <a:pt x="3073400" y="50800"/>
                </a:lnTo>
                <a:lnTo>
                  <a:pt x="3073400" y="25400"/>
                </a:lnTo>
                <a:close/>
              </a:path>
              <a:path w="4838700" h="76200">
                <a:moveTo>
                  <a:pt x="3124200" y="25400"/>
                </a:moveTo>
                <a:lnTo>
                  <a:pt x="3098800" y="25400"/>
                </a:lnTo>
                <a:lnTo>
                  <a:pt x="3098800" y="50800"/>
                </a:lnTo>
                <a:lnTo>
                  <a:pt x="3124200" y="50800"/>
                </a:lnTo>
                <a:lnTo>
                  <a:pt x="3124200" y="25400"/>
                </a:lnTo>
                <a:close/>
              </a:path>
              <a:path w="4838700" h="76200">
                <a:moveTo>
                  <a:pt x="3175000" y="25400"/>
                </a:moveTo>
                <a:lnTo>
                  <a:pt x="3149600" y="25400"/>
                </a:lnTo>
                <a:lnTo>
                  <a:pt x="3149600" y="50800"/>
                </a:lnTo>
                <a:lnTo>
                  <a:pt x="3175000" y="50800"/>
                </a:lnTo>
                <a:lnTo>
                  <a:pt x="3175000" y="25400"/>
                </a:lnTo>
                <a:close/>
              </a:path>
              <a:path w="4838700" h="76200">
                <a:moveTo>
                  <a:pt x="3225800" y="25400"/>
                </a:moveTo>
                <a:lnTo>
                  <a:pt x="3200400" y="25400"/>
                </a:lnTo>
                <a:lnTo>
                  <a:pt x="3200400" y="50800"/>
                </a:lnTo>
                <a:lnTo>
                  <a:pt x="3225800" y="50800"/>
                </a:lnTo>
                <a:lnTo>
                  <a:pt x="3225800" y="25400"/>
                </a:lnTo>
                <a:close/>
              </a:path>
              <a:path w="4838700" h="76200">
                <a:moveTo>
                  <a:pt x="3276600" y="25400"/>
                </a:moveTo>
                <a:lnTo>
                  <a:pt x="3251200" y="25400"/>
                </a:lnTo>
                <a:lnTo>
                  <a:pt x="3251200" y="50800"/>
                </a:lnTo>
                <a:lnTo>
                  <a:pt x="3276600" y="50800"/>
                </a:lnTo>
                <a:lnTo>
                  <a:pt x="3276600" y="25400"/>
                </a:lnTo>
                <a:close/>
              </a:path>
              <a:path w="4838700" h="76200">
                <a:moveTo>
                  <a:pt x="3327400" y="25400"/>
                </a:moveTo>
                <a:lnTo>
                  <a:pt x="3302000" y="25400"/>
                </a:lnTo>
                <a:lnTo>
                  <a:pt x="3302000" y="50800"/>
                </a:lnTo>
                <a:lnTo>
                  <a:pt x="3327400" y="50800"/>
                </a:lnTo>
                <a:lnTo>
                  <a:pt x="3327400" y="25400"/>
                </a:lnTo>
                <a:close/>
              </a:path>
              <a:path w="4838700" h="76200">
                <a:moveTo>
                  <a:pt x="3378200" y="25400"/>
                </a:moveTo>
                <a:lnTo>
                  <a:pt x="3352800" y="25400"/>
                </a:lnTo>
                <a:lnTo>
                  <a:pt x="3352800" y="50800"/>
                </a:lnTo>
                <a:lnTo>
                  <a:pt x="3378200" y="50800"/>
                </a:lnTo>
                <a:lnTo>
                  <a:pt x="3378200" y="25400"/>
                </a:lnTo>
                <a:close/>
              </a:path>
              <a:path w="4838700" h="76200">
                <a:moveTo>
                  <a:pt x="3429000" y="25400"/>
                </a:moveTo>
                <a:lnTo>
                  <a:pt x="3403600" y="25400"/>
                </a:lnTo>
                <a:lnTo>
                  <a:pt x="3403600" y="50800"/>
                </a:lnTo>
                <a:lnTo>
                  <a:pt x="3429000" y="50800"/>
                </a:lnTo>
                <a:lnTo>
                  <a:pt x="3429000" y="25400"/>
                </a:lnTo>
                <a:close/>
              </a:path>
              <a:path w="4838700" h="76200">
                <a:moveTo>
                  <a:pt x="3479800" y="25400"/>
                </a:moveTo>
                <a:lnTo>
                  <a:pt x="3454400" y="25400"/>
                </a:lnTo>
                <a:lnTo>
                  <a:pt x="3454400" y="50800"/>
                </a:lnTo>
                <a:lnTo>
                  <a:pt x="3479800" y="50800"/>
                </a:lnTo>
                <a:lnTo>
                  <a:pt x="3479800" y="25400"/>
                </a:lnTo>
                <a:close/>
              </a:path>
              <a:path w="4838700" h="76200">
                <a:moveTo>
                  <a:pt x="3530600" y="25400"/>
                </a:moveTo>
                <a:lnTo>
                  <a:pt x="3505200" y="25400"/>
                </a:lnTo>
                <a:lnTo>
                  <a:pt x="3505200" y="50800"/>
                </a:lnTo>
                <a:lnTo>
                  <a:pt x="3530600" y="50800"/>
                </a:lnTo>
                <a:lnTo>
                  <a:pt x="3530600" y="25400"/>
                </a:lnTo>
                <a:close/>
              </a:path>
              <a:path w="4838700" h="76200">
                <a:moveTo>
                  <a:pt x="3581400" y="25400"/>
                </a:moveTo>
                <a:lnTo>
                  <a:pt x="3556000" y="25400"/>
                </a:lnTo>
                <a:lnTo>
                  <a:pt x="3556000" y="50800"/>
                </a:lnTo>
                <a:lnTo>
                  <a:pt x="3581400" y="50800"/>
                </a:lnTo>
                <a:lnTo>
                  <a:pt x="3581400" y="25400"/>
                </a:lnTo>
                <a:close/>
              </a:path>
              <a:path w="4838700" h="76200">
                <a:moveTo>
                  <a:pt x="3632200" y="25400"/>
                </a:moveTo>
                <a:lnTo>
                  <a:pt x="3606800" y="25400"/>
                </a:lnTo>
                <a:lnTo>
                  <a:pt x="3606800" y="50800"/>
                </a:lnTo>
                <a:lnTo>
                  <a:pt x="3632200" y="50800"/>
                </a:lnTo>
                <a:lnTo>
                  <a:pt x="3632200" y="25400"/>
                </a:lnTo>
                <a:close/>
              </a:path>
              <a:path w="4838700" h="76200">
                <a:moveTo>
                  <a:pt x="3683000" y="25400"/>
                </a:moveTo>
                <a:lnTo>
                  <a:pt x="3657600" y="25400"/>
                </a:lnTo>
                <a:lnTo>
                  <a:pt x="3657600" y="50800"/>
                </a:lnTo>
                <a:lnTo>
                  <a:pt x="3683000" y="50800"/>
                </a:lnTo>
                <a:lnTo>
                  <a:pt x="3683000" y="25400"/>
                </a:lnTo>
                <a:close/>
              </a:path>
              <a:path w="4838700" h="76200">
                <a:moveTo>
                  <a:pt x="3733800" y="25400"/>
                </a:moveTo>
                <a:lnTo>
                  <a:pt x="3708400" y="25400"/>
                </a:lnTo>
                <a:lnTo>
                  <a:pt x="3708400" y="50800"/>
                </a:lnTo>
                <a:lnTo>
                  <a:pt x="3733800" y="50800"/>
                </a:lnTo>
                <a:lnTo>
                  <a:pt x="3733800" y="25400"/>
                </a:lnTo>
                <a:close/>
              </a:path>
              <a:path w="4838700" h="76200">
                <a:moveTo>
                  <a:pt x="3784600" y="25400"/>
                </a:moveTo>
                <a:lnTo>
                  <a:pt x="3759200" y="25400"/>
                </a:lnTo>
                <a:lnTo>
                  <a:pt x="3759200" y="50800"/>
                </a:lnTo>
                <a:lnTo>
                  <a:pt x="3784600" y="50800"/>
                </a:lnTo>
                <a:lnTo>
                  <a:pt x="3784600" y="25400"/>
                </a:lnTo>
                <a:close/>
              </a:path>
              <a:path w="4838700" h="76200">
                <a:moveTo>
                  <a:pt x="3835400" y="25400"/>
                </a:moveTo>
                <a:lnTo>
                  <a:pt x="3810000" y="25400"/>
                </a:lnTo>
                <a:lnTo>
                  <a:pt x="3810000" y="50800"/>
                </a:lnTo>
                <a:lnTo>
                  <a:pt x="3835400" y="50800"/>
                </a:lnTo>
                <a:lnTo>
                  <a:pt x="3835400" y="25400"/>
                </a:lnTo>
                <a:close/>
              </a:path>
              <a:path w="4838700" h="76200">
                <a:moveTo>
                  <a:pt x="3886200" y="25400"/>
                </a:moveTo>
                <a:lnTo>
                  <a:pt x="3860800" y="25400"/>
                </a:lnTo>
                <a:lnTo>
                  <a:pt x="3860800" y="50800"/>
                </a:lnTo>
                <a:lnTo>
                  <a:pt x="3886200" y="50800"/>
                </a:lnTo>
                <a:lnTo>
                  <a:pt x="3886200" y="25400"/>
                </a:lnTo>
                <a:close/>
              </a:path>
              <a:path w="4838700" h="76200">
                <a:moveTo>
                  <a:pt x="3937000" y="25400"/>
                </a:moveTo>
                <a:lnTo>
                  <a:pt x="3911600" y="25400"/>
                </a:lnTo>
                <a:lnTo>
                  <a:pt x="3911600" y="50800"/>
                </a:lnTo>
                <a:lnTo>
                  <a:pt x="3937000" y="50800"/>
                </a:lnTo>
                <a:lnTo>
                  <a:pt x="3937000" y="25400"/>
                </a:lnTo>
                <a:close/>
              </a:path>
              <a:path w="4838700" h="76200">
                <a:moveTo>
                  <a:pt x="3987800" y="25400"/>
                </a:moveTo>
                <a:lnTo>
                  <a:pt x="3962400" y="25400"/>
                </a:lnTo>
                <a:lnTo>
                  <a:pt x="3962400" y="50800"/>
                </a:lnTo>
                <a:lnTo>
                  <a:pt x="3987800" y="50800"/>
                </a:lnTo>
                <a:lnTo>
                  <a:pt x="3987800" y="25400"/>
                </a:lnTo>
                <a:close/>
              </a:path>
              <a:path w="4838700" h="76200">
                <a:moveTo>
                  <a:pt x="4038600" y="25400"/>
                </a:moveTo>
                <a:lnTo>
                  <a:pt x="4013200" y="25400"/>
                </a:lnTo>
                <a:lnTo>
                  <a:pt x="4013200" y="50800"/>
                </a:lnTo>
                <a:lnTo>
                  <a:pt x="4038600" y="50800"/>
                </a:lnTo>
                <a:lnTo>
                  <a:pt x="4038600" y="25400"/>
                </a:lnTo>
                <a:close/>
              </a:path>
              <a:path w="4838700" h="76200">
                <a:moveTo>
                  <a:pt x="4089400" y="25400"/>
                </a:moveTo>
                <a:lnTo>
                  <a:pt x="4064000" y="25400"/>
                </a:lnTo>
                <a:lnTo>
                  <a:pt x="4064000" y="50800"/>
                </a:lnTo>
                <a:lnTo>
                  <a:pt x="4089400" y="50800"/>
                </a:lnTo>
                <a:lnTo>
                  <a:pt x="4089400" y="25400"/>
                </a:lnTo>
                <a:close/>
              </a:path>
              <a:path w="4838700" h="76200">
                <a:moveTo>
                  <a:pt x="4140200" y="25400"/>
                </a:moveTo>
                <a:lnTo>
                  <a:pt x="4114800" y="25400"/>
                </a:lnTo>
                <a:lnTo>
                  <a:pt x="4114800" y="50800"/>
                </a:lnTo>
                <a:lnTo>
                  <a:pt x="4140200" y="50800"/>
                </a:lnTo>
                <a:lnTo>
                  <a:pt x="4140200" y="25400"/>
                </a:lnTo>
                <a:close/>
              </a:path>
              <a:path w="4838700" h="76200">
                <a:moveTo>
                  <a:pt x="4191000" y="25400"/>
                </a:moveTo>
                <a:lnTo>
                  <a:pt x="4165600" y="25400"/>
                </a:lnTo>
                <a:lnTo>
                  <a:pt x="4165600" y="50800"/>
                </a:lnTo>
                <a:lnTo>
                  <a:pt x="4191000" y="50800"/>
                </a:lnTo>
                <a:lnTo>
                  <a:pt x="4191000" y="25400"/>
                </a:lnTo>
                <a:close/>
              </a:path>
              <a:path w="4838700" h="76200">
                <a:moveTo>
                  <a:pt x="4241800" y="25400"/>
                </a:moveTo>
                <a:lnTo>
                  <a:pt x="4216400" y="25400"/>
                </a:lnTo>
                <a:lnTo>
                  <a:pt x="4216400" y="50800"/>
                </a:lnTo>
                <a:lnTo>
                  <a:pt x="4241800" y="50800"/>
                </a:lnTo>
                <a:lnTo>
                  <a:pt x="4241800" y="25400"/>
                </a:lnTo>
                <a:close/>
              </a:path>
              <a:path w="4838700" h="76200">
                <a:moveTo>
                  <a:pt x="4292600" y="25400"/>
                </a:moveTo>
                <a:lnTo>
                  <a:pt x="4267200" y="25400"/>
                </a:lnTo>
                <a:lnTo>
                  <a:pt x="4267200" y="50800"/>
                </a:lnTo>
                <a:lnTo>
                  <a:pt x="4292600" y="50800"/>
                </a:lnTo>
                <a:lnTo>
                  <a:pt x="4292600" y="25400"/>
                </a:lnTo>
                <a:close/>
              </a:path>
              <a:path w="4838700" h="76200">
                <a:moveTo>
                  <a:pt x="4343400" y="25400"/>
                </a:moveTo>
                <a:lnTo>
                  <a:pt x="4318000" y="25400"/>
                </a:lnTo>
                <a:lnTo>
                  <a:pt x="4318000" y="50800"/>
                </a:lnTo>
                <a:lnTo>
                  <a:pt x="4343400" y="50800"/>
                </a:lnTo>
                <a:lnTo>
                  <a:pt x="4343400" y="25400"/>
                </a:lnTo>
                <a:close/>
              </a:path>
              <a:path w="4838700" h="76200">
                <a:moveTo>
                  <a:pt x="4394200" y="25400"/>
                </a:moveTo>
                <a:lnTo>
                  <a:pt x="4368800" y="25400"/>
                </a:lnTo>
                <a:lnTo>
                  <a:pt x="4368800" y="50800"/>
                </a:lnTo>
                <a:lnTo>
                  <a:pt x="4394200" y="50800"/>
                </a:lnTo>
                <a:lnTo>
                  <a:pt x="4394200" y="25400"/>
                </a:lnTo>
                <a:close/>
              </a:path>
              <a:path w="4838700" h="76200">
                <a:moveTo>
                  <a:pt x="4445000" y="25400"/>
                </a:moveTo>
                <a:lnTo>
                  <a:pt x="4419600" y="25400"/>
                </a:lnTo>
                <a:lnTo>
                  <a:pt x="4419600" y="50800"/>
                </a:lnTo>
                <a:lnTo>
                  <a:pt x="4445000" y="50800"/>
                </a:lnTo>
                <a:lnTo>
                  <a:pt x="4445000" y="25400"/>
                </a:lnTo>
                <a:close/>
              </a:path>
              <a:path w="4838700" h="76200">
                <a:moveTo>
                  <a:pt x="4495800" y="25400"/>
                </a:moveTo>
                <a:lnTo>
                  <a:pt x="4470400" y="25400"/>
                </a:lnTo>
                <a:lnTo>
                  <a:pt x="4470400" y="50800"/>
                </a:lnTo>
                <a:lnTo>
                  <a:pt x="4495800" y="50800"/>
                </a:lnTo>
                <a:lnTo>
                  <a:pt x="4495800" y="25400"/>
                </a:lnTo>
                <a:close/>
              </a:path>
              <a:path w="4838700" h="76200">
                <a:moveTo>
                  <a:pt x="4546600" y="25400"/>
                </a:moveTo>
                <a:lnTo>
                  <a:pt x="4521200" y="25400"/>
                </a:lnTo>
                <a:lnTo>
                  <a:pt x="4521200" y="50800"/>
                </a:lnTo>
                <a:lnTo>
                  <a:pt x="4546600" y="50800"/>
                </a:lnTo>
                <a:lnTo>
                  <a:pt x="4546600" y="25400"/>
                </a:lnTo>
                <a:close/>
              </a:path>
              <a:path w="4838700" h="76200">
                <a:moveTo>
                  <a:pt x="4597400" y="25400"/>
                </a:moveTo>
                <a:lnTo>
                  <a:pt x="4572000" y="25400"/>
                </a:lnTo>
                <a:lnTo>
                  <a:pt x="4572000" y="50800"/>
                </a:lnTo>
                <a:lnTo>
                  <a:pt x="4597400" y="50800"/>
                </a:lnTo>
                <a:lnTo>
                  <a:pt x="4597400" y="25400"/>
                </a:lnTo>
                <a:close/>
              </a:path>
              <a:path w="4838700" h="76200">
                <a:moveTo>
                  <a:pt x="4648200" y="25400"/>
                </a:moveTo>
                <a:lnTo>
                  <a:pt x="4622800" y="25400"/>
                </a:lnTo>
                <a:lnTo>
                  <a:pt x="4622800" y="50800"/>
                </a:lnTo>
                <a:lnTo>
                  <a:pt x="4648200" y="50800"/>
                </a:lnTo>
                <a:lnTo>
                  <a:pt x="4648200" y="25400"/>
                </a:lnTo>
                <a:close/>
              </a:path>
              <a:path w="4838700" h="76200">
                <a:moveTo>
                  <a:pt x="4699000" y="25400"/>
                </a:moveTo>
                <a:lnTo>
                  <a:pt x="4673600" y="25400"/>
                </a:lnTo>
                <a:lnTo>
                  <a:pt x="4673600" y="50800"/>
                </a:lnTo>
                <a:lnTo>
                  <a:pt x="4699000" y="50800"/>
                </a:lnTo>
                <a:lnTo>
                  <a:pt x="4699000" y="25400"/>
                </a:lnTo>
                <a:close/>
              </a:path>
              <a:path w="4838700" h="76200">
                <a:moveTo>
                  <a:pt x="4749800" y="25400"/>
                </a:moveTo>
                <a:lnTo>
                  <a:pt x="4724400" y="25400"/>
                </a:lnTo>
                <a:lnTo>
                  <a:pt x="4724400" y="50800"/>
                </a:lnTo>
                <a:lnTo>
                  <a:pt x="4749800" y="50800"/>
                </a:lnTo>
                <a:lnTo>
                  <a:pt x="4749800" y="25400"/>
                </a:lnTo>
                <a:close/>
              </a:path>
            </a:pathLst>
          </a:custGeom>
          <a:solidFill>
            <a:srgbClr val="5E5E5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3526535" y="2993135"/>
            <a:ext cx="257810" cy="257810"/>
            <a:chOff x="3526535" y="2993135"/>
            <a:chExt cx="257810" cy="257810"/>
          </a:xfrm>
        </p:grpSpPr>
        <p:sp>
          <p:nvSpPr>
            <p:cNvPr id="12" name="object 12"/>
            <p:cNvSpPr/>
            <p:nvPr/>
          </p:nvSpPr>
          <p:spPr>
            <a:xfrm>
              <a:off x="3526535" y="2993135"/>
              <a:ext cx="128270" cy="257810"/>
            </a:xfrm>
            <a:custGeom>
              <a:avLst/>
              <a:gdLst/>
              <a:ahLst/>
              <a:cxnLst/>
              <a:rect l="l" t="t" r="r" b="b"/>
              <a:pathLst>
                <a:path w="128270" h="257810">
                  <a:moveTo>
                    <a:pt x="128015" y="0"/>
                  </a:moveTo>
                  <a:lnTo>
                    <a:pt x="0" y="128015"/>
                  </a:lnTo>
                  <a:lnTo>
                    <a:pt x="128015" y="257555"/>
                  </a:lnTo>
                  <a:lnTo>
                    <a:pt x="12801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654551" y="2993135"/>
              <a:ext cx="129539" cy="257810"/>
            </a:xfrm>
            <a:custGeom>
              <a:avLst/>
              <a:gdLst/>
              <a:ahLst/>
              <a:cxnLst/>
              <a:rect l="l" t="t" r="r" b="b"/>
              <a:pathLst>
                <a:path w="129539" h="257810">
                  <a:moveTo>
                    <a:pt x="0" y="0"/>
                  </a:moveTo>
                  <a:lnTo>
                    <a:pt x="0" y="257555"/>
                  </a:lnTo>
                  <a:lnTo>
                    <a:pt x="129539" y="1280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3944302" y="2724150"/>
            <a:ext cx="201866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60" dirty="0">
                <a:cs typeface="Arial"/>
              </a:rPr>
              <a:t>1、</a:t>
            </a:r>
            <a:r>
              <a:rPr lang="zh-CN" altLang="en-US" sz="2400" b="1" spc="-60" dirty="0">
                <a:cs typeface="Arial"/>
              </a:rPr>
              <a:t>协议</a:t>
            </a:r>
            <a:endParaRPr sz="2400" spc="-60" dirty="0"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85800" y="91439"/>
            <a:ext cx="2331720" cy="548640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DE8A6F0B-E5D9-F983-25F7-685C4E86D67D}"/>
              </a:ext>
            </a:extLst>
          </p:cNvPr>
          <p:cNvSpPr txBox="1"/>
          <p:nvPr/>
        </p:nvSpPr>
        <p:spPr>
          <a:xfrm>
            <a:off x="3993260" y="1676400"/>
            <a:ext cx="43887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zh-CN" sz="4000" dirty="0" err="1"/>
              <a:t>RocketMQ</a:t>
            </a:r>
            <a:endParaRPr lang="zh-CN" altLang="en-US" sz="4000" dirty="0"/>
          </a:p>
        </p:txBody>
      </p:sp>
      <p:grpSp>
        <p:nvGrpSpPr>
          <p:cNvPr id="22" name="object 15">
            <a:extLst>
              <a:ext uri="{FF2B5EF4-FFF2-40B4-BE49-F238E27FC236}">
                <a16:creationId xmlns:a16="http://schemas.microsoft.com/office/drawing/2014/main" id="{233D8FDE-CA50-F85A-1971-DE42E45AFAF5}"/>
              </a:ext>
            </a:extLst>
          </p:cNvPr>
          <p:cNvGrpSpPr/>
          <p:nvPr/>
        </p:nvGrpSpPr>
        <p:grpSpPr>
          <a:xfrm>
            <a:off x="3526535" y="3771900"/>
            <a:ext cx="5132070" cy="259079"/>
            <a:chOff x="3526535" y="3771900"/>
            <a:chExt cx="5132070" cy="259079"/>
          </a:xfrm>
        </p:grpSpPr>
        <p:sp>
          <p:nvSpPr>
            <p:cNvPr id="23" name="object 16">
              <a:extLst>
                <a:ext uri="{FF2B5EF4-FFF2-40B4-BE49-F238E27FC236}">
                  <a16:creationId xmlns:a16="http://schemas.microsoft.com/office/drawing/2014/main" id="{C7606AEF-4DDA-9957-5197-6A13FB2BB97E}"/>
                </a:ext>
              </a:extLst>
            </p:cNvPr>
            <p:cNvSpPr/>
            <p:nvPr/>
          </p:nvSpPr>
          <p:spPr>
            <a:xfrm>
              <a:off x="3819524" y="3890962"/>
              <a:ext cx="4838700" cy="76200"/>
            </a:xfrm>
            <a:custGeom>
              <a:avLst/>
              <a:gdLst/>
              <a:ahLst/>
              <a:cxnLst/>
              <a:rect l="l" t="t" r="r" b="b"/>
              <a:pathLst>
                <a:path w="4838700" h="76200">
                  <a:moveTo>
                    <a:pt x="4800600" y="0"/>
                  </a:moveTo>
                  <a:lnTo>
                    <a:pt x="4785768" y="2993"/>
                  </a:lnTo>
                  <a:lnTo>
                    <a:pt x="4773658" y="11158"/>
                  </a:lnTo>
                  <a:lnTo>
                    <a:pt x="4765493" y="23268"/>
                  </a:lnTo>
                  <a:lnTo>
                    <a:pt x="4762500" y="38100"/>
                  </a:lnTo>
                  <a:lnTo>
                    <a:pt x="4765493" y="52931"/>
                  </a:lnTo>
                  <a:lnTo>
                    <a:pt x="4773658" y="65041"/>
                  </a:lnTo>
                  <a:lnTo>
                    <a:pt x="4785768" y="73206"/>
                  </a:lnTo>
                  <a:lnTo>
                    <a:pt x="4800600" y="76200"/>
                  </a:lnTo>
                  <a:lnTo>
                    <a:pt x="4815431" y="73206"/>
                  </a:lnTo>
                  <a:lnTo>
                    <a:pt x="4827541" y="65041"/>
                  </a:lnTo>
                  <a:lnTo>
                    <a:pt x="4835706" y="52931"/>
                  </a:lnTo>
                  <a:lnTo>
                    <a:pt x="4836136" y="50800"/>
                  </a:lnTo>
                  <a:lnTo>
                    <a:pt x="4775200" y="50800"/>
                  </a:lnTo>
                  <a:lnTo>
                    <a:pt x="4775200" y="25400"/>
                  </a:lnTo>
                  <a:lnTo>
                    <a:pt x="4836136" y="25400"/>
                  </a:lnTo>
                  <a:lnTo>
                    <a:pt x="4835706" y="23268"/>
                  </a:lnTo>
                  <a:lnTo>
                    <a:pt x="4827541" y="11158"/>
                  </a:lnTo>
                  <a:lnTo>
                    <a:pt x="4815431" y="2993"/>
                  </a:lnTo>
                  <a:lnTo>
                    <a:pt x="4800600" y="0"/>
                  </a:lnTo>
                  <a:close/>
                </a:path>
                <a:path w="4838700" h="76200">
                  <a:moveTo>
                    <a:pt x="4800600" y="25400"/>
                  </a:moveTo>
                  <a:lnTo>
                    <a:pt x="4775200" y="25400"/>
                  </a:lnTo>
                  <a:lnTo>
                    <a:pt x="4775200" y="50800"/>
                  </a:lnTo>
                  <a:lnTo>
                    <a:pt x="4800600" y="50800"/>
                  </a:lnTo>
                  <a:lnTo>
                    <a:pt x="4800600" y="25400"/>
                  </a:lnTo>
                  <a:close/>
                </a:path>
                <a:path w="4838700" h="76200">
                  <a:moveTo>
                    <a:pt x="4836136" y="25400"/>
                  </a:moveTo>
                  <a:lnTo>
                    <a:pt x="4800600" y="25400"/>
                  </a:lnTo>
                  <a:lnTo>
                    <a:pt x="4800600" y="50800"/>
                  </a:lnTo>
                  <a:lnTo>
                    <a:pt x="4836136" y="50800"/>
                  </a:lnTo>
                  <a:lnTo>
                    <a:pt x="4838700" y="38100"/>
                  </a:lnTo>
                  <a:lnTo>
                    <a:pt x="4836136" y="25400"/>
                  </a:lnTo>
                  <a:close/>
                </a:path>
                <a:path w="4838700" h="76200">
                  <a:moveTo>
                    <a:pt x="25400" y="25400"/>
                  </a:moveTo>
                  <a:lnTo>
                    <a:pt x="0" y="25400"/>
                  </a:lnTo>
                  <a:lnTo>
                    <a:pt x="0" y="50800"/>
                  </a:lnTo>
                  <a:lnTo>
                    <a:pt x="25400" y="50800"/>
                  </a:lnTo>
                  <a:lnTo>
                    <a:pt x="25400" y="25400"/>
                  </a:lnTo>
                  <a:close/>
                </a:path>
                <a:path w="4838700" h="76200">
                  <a:moveTo>
                    <a:pt x="76200" y="25400"/>
                  </a:moveTo>
                  <a:lnTo>
                    <a:pt x="50800" y="25400"/>
                  </a:lnTo>
                  <a:lnTo>
                    <a:pt x="50800" y="50800"/>
                  </a:lnTo>
                  <a:lnTo>
                    <a:pt x="76200" y="50800"/>
                  </a:lnTo>
                  <a:lnTo>
                    <a:pt x="76200" y="25400"/>
                  </a:lnTo>
                  <a:close/>
                </a:path>
                <a:path w="4838700" h="76200">
                  <a:moveTo>
                    <a:pt x="127000" y="25400"/>
                  </a:moveTo>
                  <a:lnTo>
                    <a:pt x="101600" y="25400"/>
                  </a:lnTo>
                  <a:lnTo>
                    <a:pt x="101600" y="50800"/>
                  </a:lnTo>
                  <a:lnTo>
                    <a:pt x="127000" y="50800"/>
                  </a:lnTo>
                  <a:lnTo>
                    <a:pt x="127000" y="25400"/>
                  </a:lnTo>
                  <a:close/>
                </a:path>
                <a:path w="4838700" h="76200">
                  <a:moveTo>
                    <a:pt x="177800" y="25400"/>
                  </a:moveTo>
                  <a:lnTo>
                    <a:pt x="152400" y="25400"/>
                  </a:lnTo>
                  <a:lnTo>
                    <a:pt x="152400" y="50800"/>
                  </a:lnTo>
                  <a:lnTo>
                    <a:pt x="177800" y="50800"/>
                  </a:lnTo>
                  <a:lnTo>
                    <a:pt x="177800" y="25400"/>
                  </a:lnTo>
                  <a:close/>
                </a:path>
                <a:path w="4838700" h="76200">
                  <a:moveTo>
                    <a:pt x="228600" y="25400"/>
                  </a:moveTo>
                  <a:lnTo>
                    <a:pt x="203200" y="25400"/>
                  </a:lnTo>
                  <a:lnTo>
                    <a:pt x="203200" y="50800"/>
                  </a:lnTo>
                  <a:lnTo>
                    <a:pt x="228600" y="50800"/>
                  </a:lnTo>
                  <a:lnTo>
                    <a:pt x="228600" y="25400"/>
                  </a:lnTo>
                  <a:close/>
                </a:path>
                <a:path w="4838700" h="76200">
                  <a:moveTo>
                    <a:pt x="279400" y="25400"/>
                  </a:moveTo>
                  <a:lnTo>
                    <a:pt x="254000" y="25400"/>
                  </a:lnTo>
                  <a:lnTo>
                    <a:pt x="254000" y="50800"/>
                  </a:lnTo>
                  <a:lnTo>
                    <a:pt x="279400" y="50800"/>
                  </a:lnTo>
                  <a:lnTo>
                    <a:pt x="279400" y="25400"/>
                  </a:lnTo>
                  <a:close/>
                </a:path>
                <a:path w="4838700" h="76200">
                  <a:moveTo>
                    <a:pt x="330200" y="25400"/>
                  </a:moveTo>
                  <a:lnTo>
                    <a:pt x="304800" y="25400"/>
                  </a:lnTo>
                  <a:lnTo>
                    <a:pt x="304800" y="50800"/>
                  </a:lnTo>
                  <a:lnTo>
                    <a:pt x="330200" y="50800"/>
                  </a:lnTo>
                  <a:lnTo>
                    <a:pt x="330200" y="25400"/>
                  </a:lnTo>
                  <a:close/>
                </a:path>
                <a:path w="4838700" h="76200">
                  <a:moveTo>
                    <a:pt x="381000" y="25400"/>
                  </a:moveTo>
                  <a:lnTo>
                    <a:pt x="355600" y="25400"/>
                  </a:lnTo>
                  <a:lnTo>
                    <a:pt x="355600" y="50800"/>
                  </a:lnTo>
                  <a:lnTo>
                    <a:pt x="381000" y="50800"/>
                  </a:lnTo>
                  <a:lnTo>
                    <a:pt x="381000" y="25400"/>
                  </a:lnTo>
                  <a:close/>
                </a:path>
                <a:path w="4838700" h="76200">
                  <a:moveTo>
                    <a:pt x="431800" y="25400"/>
                  </a:moveTo>
                  <a:lnTo>
                    <a:pt x="406400" y="25400"/>
                  </a:lnTo>
                  <a:lnTo>
                    <a:pt x="406400" y="50800"/>
                  </a:lnTo>
                  <a:lnTo>
                    <a:pt x="431800" y="50800"/>
                  </a:lnTo>
                  <a:lnTo>
                    <a:pt x="431800" y="25400"/>
                  </a:lnTo>
                  <a:close/>
                </a:path>
                <a:path w="4838700" h="76200">
                  <a:moveTo>
                    <a:pt x="482600" y="25400"/>
                  </a:moveTo>
                  <a:lnTo>
                    <a:pt x="457200" y="25400"/>
                  </a:lnTo>
                  <a:lnTo>
                    <a:pt x="457200" y="50800"/>
                  </a:lnTo>
                  <a:lnTo>
                    <a:pt x="482600" y="50800"/>
                  </a:lnTo>
                  <a:lnTo>
                    <a:pt x="482600" y="25400"/>
                  </a:lnTo>
                  <a:close/>
                </a:path>
                <a:path w="4838700" h="76200">
                  <a:moveTo>
                    <a:pt x="533400" y="25400"/>
                  </a:moveTo>
                  <a:lnTo>
                    <a:pt x="508000" y="25400"/>
                  </a:lnTo>
                  <a:lnTo>
                    <a:pt x="508000" y="50800"/>
                  </a:lnTo>
                  <a:lnTo>
                    <a:pt x="533400" y="50800"/>
                  </a:lnTo>
                  <a:lnTo>
                    <a:pt x="533400" y="25400"/>
                  </a:lnTo>
                  <a:close/>
                </a:path>
                <a:path w="4838700" h="76200">
                  <a:moveTo>
                    <a:pt x="584200" y="25400"/>
                  </a:moveTo>
                  <a:lnTo>
                    <a:pt x="558800" y="25400"/>
                  </a:lnTo>
                  <a:lnTo>
                    <a:pt x="558800" y="50800"/>
                  </a:lnTo>
                  <a:lnTo>
                    <a:pt x="584200" y="50800"/>
                  </a:lnTo>
                  <a:lnTo>
                    <a:pt x="584200" y="25400"/>
                  </a:lnTo>
                  <a:close/>
                </a:path>
                <a:path w="4838700" h="76200">
                  <a:moveTo>
                    <a:pt x="635000" y="25400"/>
                  </a:moveTo>
                  <a:lnTo>
                    <a:pt x="609600" y="25400"/>
                  </a:lnTo>
                  <a:lnTo>
                    <a:pt x="609600" y="50800"/>
                  </a:lnTo>
                  <a:lnTo>
                    <a:pt x="635000" y="50800"/>
                  </a:lnTo>
                  <a:lnTo>
                    <a:pt x="635000" y="25400"/>
                  </a:lnTo>
                  <a:close/>
                </a:path>
                <a:path w="4838700" h="76200">
                  <a:moveTo>
                    <a:pt x="685800" y="25400"/>
                  </a:moveTo>
                  <a:lnTo>
                    <a:pt x="660400" y="25400"/>
                  </a:lnTo>
                  <a:lnTo>
                    <a:pt x="660400" y="50800"/>
                  </a:lnTo>
                  <a:lnTo>
                    <a:pt x="685800" y="50800"/>
                  </a:lnTo>
                  <a:lnTo>
                    <a:pt x="685800" y="25400"/>
                  </a:lnTo>
                  <a:close/>
                </a:path>
                <a:path w="4838700" h="76200">
                  <a:moveTo>
                    <a:pt x="736600" y="25400"/>
                  </a:moveTo>
                  <a:lnTo>
                    <a:pt x="711200" y="25400"/>
                  </a:lnTo>
                  <a:lnTo>
                    <a:pt x="711200" y="50800"/>
                  </a:lnTo>
                  <a:lnTo>
                    <a:pt x="736600" y="50800"/>
                  </a:lnTo>
                  <a:lnTo>
                    <a:pt x="736600" y="25400"/>
                  </a:lnTo>
                  <a:close/>
                </a:path>
                <a:path w="4838700" h="76200">
                  <a:moveTo>
                    <a:pt x="787400" y="25400"/>
                  </a:moveTo>
                  <a:lnTo>
                    <a:pt x="762000" y="25400"/>
                  </a:lnTo>
                  <a:lnTo>
                    <a:pt x="762000" y="50800"/>
                  </a:lnTo>
                  <a:lnTo>
                    <a:pt x="787400" y="50800"/>
                  </a:lnTo>
                  <a:lnTo>
                    <a:pt x="787400" y="25400"/>
                  </a:lnTo>
                  <a:close/>
                </a:path>
                <a:path w="4838700" h="76200">
                  <a:moveTo>
                    <a:pt x="838200" y="25400"/>
                  </a:moveTo>
                  <a:lnTo>
                    <a:pt x="812800" y="25400"/>
                  </a:lnTo>
                  <a:lnTo>
                    <a:pt x="812800" y="50800"/>
                  </a:lnTo>
                  <a:lnTo>
                    <a:pt x="838200" y="50800"/>
                  </a:lnTo>
                  <a:lnTo>
                    <a:pt x="838200" y="25400"/>
                  </a:lnTo>
                  <a:close/>
                </a:path>
                <a:path w="4838700" h="76200">
                  <a:moveTo>
                    <a:pt x="889000" y="25400"/>
                  </a:moveTo>
                  <a:lnTo>
                    <a:pt x="863600" y="25400"/>
                  </a:lnTo>
                  <a:lnTo>
                    <a:pt x="863600" y="50800"/>
                  </a:lnTo>
                  <a:lnTo>
                    <a:pt x="889000" y="50800"/>
                  </a:lnTo>
                  <a:lnTo>
                    <a:pt x="889000" y="25400"/>
                  </a:lnTo>
                  <a:close/>
                </a:path>
                <a:path w="4838700" h="76200">
                  <a:moveTo>
                    <a:pt x="939800" y="25400"/>
                  </a:moveTo>
                  <a:lnTo>
                    <a:pt x="914400" y="25400"/>
                  </a:lnTo>
                  <a:lnTo>
                    <a:pt x="914400" y="50800"/>
                  </a:lnTo>
                  <a:lnTo>
                    <a:pt x="939800" y="50800"/>
                  </a:lnTo>
                  <a:lnTo>
                    <a:pt x="939800" y="25400"/>
                  </a:lnTo>
                  <a:close/>
                </a:path>
                <a:path w="4838700" h="76200">
                  <a:moveTo>
                    <a:pt x="990600" y="25400"/>
                  </a:moveTo>
                  <a:lnTo>
                    <a:pt x="965200" y="25400"/>
                  </a:lnTo>
                  <a:lnTo>
                    <a:pt x="965200" y="50800"/>
                  </a:lnTo>
                  <a:lnTo>
                    <a:pt x="990600" y="50800"/>
                  </a:lnTo>
                  <a:lnTo>
                    <a:pt x="990600" y="25400"/>
                  </a:lnTo>
                  <a:close/>
                </a:path>
                <a:path w="4838700" h="76200">
                  <a:moveTo>
                    <a:pt x="1041400" y="25400"/>
                  </a:moveTo>
                  <a:lnTo>
                    <a:pt x="1016000" y="25400"/>
                  </a:lnTo>
                  <a:lnTo>
                    <a:pt x="1016000" y="50800"/>
                  </a:lnTo>
                  <a:lnTo>
                    <a:pt x="1041400" y="50800"/>
                  </a:lnTo>
                  <a:lnTo>
                    <a:pt x="1041400" y="25400"/>
                  </a:lnTo>
                  <a:close/>
                </a:path>
                <a:path w="4838700" h="76200">
                  <a:moveTo>
                    <a:pt x="1092200" y="25400"/>
                  </a:moveTo>
                  <a:lnTo>
                    <a:pt x="1066800" y="25400"/>
                  </a:lnTo>
                  <a:lnTo>
                    <a:pt x="1066800" y="50800"/>
                  </a:lnTo>
                  <a:lnTo>
                    <a:pt x="1092200" y="50800"/>
                  </a:lnTo>
                  <a:lnTo>
                    <a:pt x="1092200" y="25400"/>
                  </a:lnTo>
                  <a:close/>
                </a:path>
                <a:path w="4838700" h="76200">
                  <a:moveTo>
                    <a:pt x="1143000" y="25400"/>
                  </a:moveTo>
                  <a:lnTo>
                    <a:pt x="1117600" y="25400"/>
                  </a:lnTo>
                  <a:lnTo>
                    <a:pt x="1117600" y="50800"/>
                  </a:lnTo>
                  <a:lnTo>
                    <a:pt x="1143000" y="50800"/>
                  </a:lnTo>
                  <a:lnTo>
                    <a:pt x="1143000" y="25400"/>
                  </a:lnTo>
                  <a:close/>
                </a:path>
                <a:path w="4838700" h="76200">
                  <a:moveTo>
                    <a:pt x="1193800" y="25400"/>
                  </a:moveTo>
                  <a:lnTo>
                    <a:pt x="1168400" y="25400"/>
                  </a:lnTo>
                  <a:lnTo>
                    <a:pt x="1168400" y="50800"/>
                  </a:lnTo>
                  <a:lnTo>
                    <a:pt x="1193800" y="50800"/>
                  </a:lnTo>
                  <a:lnTo>
                    <a:pt x="1193800" y="25400"/>
                  </a:lnTo>
                  <a:close/>
                </a:path>
                <a:path w="4838700" h="76200">
                  <a:moveTo>
                    <a:pt x="1244600" y="25400"/>
                  </a:moveTo>
                  <a:lnTo>
                    <a:pt x="1219200" y="25400"/>
                  </a:lnTo>
                  <a:lnTo>
                    <a:pt x="1219200" y="50800"/>
                  </a:lnTo>
                  <a:lnTo>
                    <a:pt x="1244600" y="50800"/>
                  </a:lnTo>
                  <a:lnTo>
                    <a:pt x="1244600" y="25400"/>
                  </a:lnTo>
                  <a:close/>
                </a:path>
                <a:path w="4838700" h="76200">
                  <a:moveTo>
                    <a:pt x="1295400" y="25400"/>
                  </a:moveTo>
                  <a:lnTo>
                    <a:pt x="1270000" y="25400"/>
                  </a:lnTo>
                  <a:lnTo>
                    <a:pt x="1270000" y="50800"/>
                  </a:lnTo>
                  <a:lnTo>
                    <a:pt x="1295400" y="50800"/>
                  </a:lnTo>
                  <a:lnTo>
                    <a:pt x="1295400" y="25400"/>
                  </a:lnTo>
                  <a:close/>
                </a:path>
                <a:path w="4838700" h="76200">
                  <a:moveTo>
                    <a:pt x="1346200" y="25400"/>
                  </a:moveTo>
                  <a:lnTo>
                    <a:pt x="1320800" y="25400"/>
                  </a:lnTo>
                  <a:lnTo>
                    <a:pt x="1320800" y="50800"/>
                  </a:lnTo>
                  <a:lnTo>
                    <a:pt x="1346200" y="50800"/>
                  </a:lnTo>
                  <a:lnTo>
                    <a:pt x="1346200" y="25400"/>
                  </a:lnTo>
                  <a:close/>
                </a:path>
                <a:path w="4838700" h="76200">
                  <a:moveTo>
                    <a:pt x="1397000" y="25400"/>
                  </a:moveTo>
                  <a:lnTo>
                    <a:pt x="1371600" y="25400"/>
                  </a:lnTo>
                  <a:lnTo>
                    <a:pt x="1371600" y="50800"/>
                  </a:lnTo>
                  <a:lnTo>
                    <a:pt x="1397000" y="50800"/>
                  </a:lnTo>
                  <a:lnTo>
                    <a:pt x="1397000" y="25400"/>
                  </a:lnTo>
                  <a:close/>
                </a:path>
                <a:path w="4838700" h="76200">
                  <a:moveTo>
                    <a:pt x="1447800" y="25400"/>
                  </a:moveTo>
                  <a:lnTo>
                    <a:pt x="1422400" y="25400"/>
                  </a:lnTo>
                  <a:lnTo>
                    <a:pt x="1422400" y="50800"/>
                  </a:lnTo>
                  <a:lnTo>
                    <a:pt x="1447800" y="50800"/>
                  </a:lnTo>
                  <a:lnTo>
                    <a:pt x="1447800" y="25400"/>
                  </a:lnTo>
                  <a:close/>
                </a:path>
                <a:path w="4838700" h="76200">
                  <a:moveTo>
                    <a:pt x="1498600" y="25400"/>
                  </a:moveTo>
                  <a:lnTo>
                    <a:pt x="1473200" y="25400"/>
                  </a:lnTo>
                  <a:lnTo>
                    <a:pt x="1473200" y="50800"/>
                  </a:lnTo>
                  <a:lnTo>
                    <a:pt x="1498600" y="50800"/>
                  </a:lnTo>
                  <a:lnTo>
                    <a:pt x="1498600" y="25400"/>
                  </a:lnTo>
                  <a:close/>
                </a:path>
                <a:path w="4838700" h="76200">
                  <a:moveTo>
                    <a:pt x="1549400" y="25400"/>
                  </a:moveTo>
                  <a:lnTo>
                    <a:pt x="1524000" y="25400"/>
                  </a:lnTo>
                  <a:lnTo>
                    <a:pt x="1524000" y="50800"/>
                  </a:lnTo>
                  <a:lnTo>
                    <a:pt x="1549400" y="50800"/>
                  </a:lnTo>
                  <a:lnTo>
                    <a:pt x="1549400" y="25400"/>
                  </a:lnTo>
                  <a:close/>
                </a:path>
                <a:path w="4838700" h="76200">
                  <a:moveTo>
                    <a:pt x="1600200" y="25400"/>
                  </a:moveTo>
                  <a:lnTo>
                    <a:pt x="1574800" y="25400"/>
                  </a:lnTo>
                  <a:lnTo>
                    <a:pt x="1574800" y="50800"/>
                  </a:lnTo>
                  <a:lnTo>
                    <a:pt x="1600200" y="50800"/>
                  </a:lnTo>
                  <a:lnTo>
                    <a:pt x="1600200" y="25400"/>
                  </a:lnTo>
                  <a:close/>
                </a:path>
                <a:path w="4838700" h="76200">
                  <a:moveTo>
                    <a:pt x="1651000" y="25400"/>
                  </a:moveTo>
                  <a:lnTo>
                    <a:pt x="1625600" y="25400"/>
                  </a:lnTo>
                  <a:lnTo>
                    <a:pt x="1625600" y="50800"/>
                  </a:lnTo>
                  <a:lnTo>
                    <a:pt x="1651000" y="50800"/>
                  </a:lnTo>
                  <a:lnTo>
                    <a:pt x="1651000" y="25400"/>
                  </a:lnTo>
                  <a:close/>
                </a:path>
                <a:path w="4838700" h="76200">
                  <a:moveTo>
                    <a:pt x="1701800" y="25400"/>
                  </a:moveTo>
                  <a:lnTo>
                    <a:pt x="1676400" y="25400"/>
                  </a:lnTo>
                  <a:lnTo>
                    <a:pt x="1676400" y="50800"/>
                  </a:lnTo>
                  <a:lnTo>
                    <a:pt x="1701800" y="50800"/>
                  </a:lnTo>
                  <a:lnTo>
                    <a:pt x="1701800" y="25400"/>
                  </a:lnTo>
                  <a:close/>
                </a:path>
                <a:path w="4838700" h="76200">
                  <a:moveTo>
                    <a:pt x="1752600" y="25400"/>
                  </a:moveTo>
                  <a:lnTo>
                    <a:pt x="1727200" y="25400"/>
                  </a:lnTo>
                  <a:lnTo>
                    <a:pt x="1727200" y="50800"/>
                  </a:lnTo>
                  <a:lnTo>
                    <a:pt x="1752600" y="50800"/>
                  </a:lnTo>
                  <a:lnTo>
                    <a:pt x="1752600" y="25400"/>
                  </a:lnTo>
                  <a:close/>
                </a:path>
                <a:path w="4838700" h="76200">
                  <a:moveTo>
                    <a:pt x="1803400" y="25400"/>
                  </a:moveTo>
                  <a:lnTo>
                    <a:pt x="1778000" y="25400"/>
                  </a:lnTo>
                  <a:lnTo>
                    <a:pt x="1778000" y="50800"/>
                  </a:lnTo>
                  <a:lnTo>
                    <a:pt x="1803400" y="50800"/>
                  </a:lnTo>
                  <a:lnTo>
                    <a:pt x="1803400" y="25400"/>
                  </a:lnTo>
                  <a:close/>
                </a:path>
                <a:path w="4838700" h="76200">
                  <a:moveTo>
                    <a:pt x="1854200" y="25400"/>
                  </a:moveTo>
                  <a:lnTo>
                    <a:pt x="1828800" y="25400"/>
                  </a:lnTo>
                  <a:lnTo>
                    <a:pt x="1828800" y="50800"/>
                  </a:lnTo>
                  <a:lnTo>
                    <a:pt x="1854200" y="50800"/>
                  </a:lnTo>
                  <a:lnTo>
                    <a:pt x="1854200" y="25400"/>
                  </a:lnTo>
                  <a:close/>
                </a:path>
                <a:path w="4838700" h="76200">
                  <a:moveTo>
                    <a:pt x="1905000" y="25400"/>
                  </a:moveTo>
                  <a:lnTo>
                    <a:pt x="1879600" y="25400"/>
                  </a:lnTo>
                  <a:lnTo>
                    <a:pt x="1879600" y="50800"/>
                  </a:lnTo>
                  <a:lnTo>
                    <a:pt x="1905000" y="50800"/>
                  </a:lnTo>
                  <a:lnTo>
                    <a:pt x="1905000" y="25400"/>
                  </a:lnTo>
                  <a:close/>
                </a:path>
                <a:path w="4838700" h="76200">
                  <a:moveTo>
                    <a:pt x="1955800" y="25400"/>
                  </a:moveTo>
                  <a:lnTo>
                    <a:pt x="1930400" y="25400"/>
                  </a:lnTo>
                  <a:lnTo>
                    <a:pt x="1930400" y="50800"/>
                  </a:lnTo>
                  <a:lnTo>
                    <a:pt x="1955800" y="50800"/>
                  </a:lnTo>
                  <a:lnTo>
                    <a:pt x="1955800" y="25400"/>
                  </a:lnTo>
                  <a:close/>
                </a:path>
                <a:path w="4838700" h="76200">
                  <a:moveTo>
                    <a:pt x="2006600" y="25400"/>
                  </a:moveTo>
                  <a:lnTo>
                    <a:pt x="1981200" y="25400"/>
                  </a:lnTo>
                  <a:lnTo>
                    <a:pt x="1981200" y="50800"/>
                  </a:lnTo>
                  <a:lnTo>
                    <a:pt x="2006600" y="50800"/>
                  </a:lnTo>
                  <a:lnTo>
                    <a:pt x="2006600" y="25400"/>
                  </a:lnTo>
                  <a:close/>
                </a:path>
                <a:path w="4838700" h="76200">
                  <a:moveTo>
                    <a:pt x="2057400" y="25400"/>
                  </a:moveTo>
                  <a:lnTo>
                    <a:pt x="2032000" y="25400"/>
                  </a:lnTo>
                  <a:lnTo>
                    <a:pt x="2032000" y="50800"/>
                  </a:lnTo>
                  <a:lnTo>
                    <a:pt x="2057400" y="50800"/>
                  </a:lnTo>
                  <a:lnTo>
                    <a:pt x="2057400" y="25400"/>
                  </a:lnTo>
                  <a:close/>
                </a:path>
                <a:path w="4838700" h="76200">
                  <a:moveTo>
                    <a:pt x="2108200" y="25400"/>
                  </a:moveTo>
                  <a:lnTo>
                    <a:pt x="2082800" y="25400"/>
                  </a:lnTo>
                  <a:lnTo>
                    <a:pt x="2082800" y="50800"/>
                  </a:lnTo>
                  <a:lnTo>
                    <a:pt x="2108200" y="50800"/>
                  </a:lnTo>
                  <a:lnTo>
                    <a:pt x="2108200" y="25400"/>
                  </a:lnTo>
                  <a:close/>
                </a:path>
                <a:path w="4838700" h="76200">
                  <a:moveTo>
                    <a:pt x="2159000" y="25400"/>
                  </a:moveTo>
                  <a:lnTo>
                    <a:pt x="2133600" y="25400"/>
                  </a:lnTo>
                  <a:lnTo>
                    <a:pt x="2133600" y="50800"/>
                  </a:lnTo>
                  <a:lnTo>
                    <a:pt x="2159000" y="50800"/>
                  </a:lnTo>
                  <a:lnTo>
                    <a:pt x="2159000" y="25400"/>
                  </a:lnTo>
                  <a:close/>
                </a:path>
                <a:path w="4838700" h="76200">
                  <a:moveTo>
                    <a:pt x="2209800" y="25400"/>
                  </a:moveTo>
                  <a:lnTo>
                    <a:pt x="2184400" y="25400"/>
                  </a:lnTo>
                  <a:lnTo>
                    <a:pt x="2184400" y="50800"/>
                  </a:lnTo>
                  <a:lnTo>
                    <a:pt x="2209800" y="50800"/>
                  </a:lnTo>
                  <a:lnTo>
                    <a:pt x="2209800" y="25400"/>
                  </a:lnTo>
                  <a:close/>
                </a:path>
                <a:path w="4838700" h="76200">
                  <a:moveTo>
                    <a:pt x="2260600" y="25400"/>
                  </a:moveTo>
                  <a:lnTo>
                    <a:pt x="2235200" y="25400"/>
                  </a:lnTo>
                  <a:lnTo>
                    <a:pt x="2235200" y="50800"/>
                  </a:lnTo>
                  <a:lnTo>
                    <a:pt x="2260600" y="50800"/>
                  </a:lnTo>
                  <a:lnTo>
                    <a:pt x="2260600" y="25400"/>
                  </a:lnTo>
                  <a:close/>
                </a:path>
                <a:path w="4838700" h="76200">
                  <a:moveTo>
                    <a:pt x="2311400" y="25400"/>
                  </a:moveTo>
                  <a:lnTo>
                    <a:pt x="2286000" y="25400"/>
                  </a:lnTo>
                  <a:lnTo>
                    <a:pt x="2286000" y="50800"/>
                  </a:lnTo>
                  <a:lnTo>
                    <a:pt x="2311400" y="50800"/>
                  </a:lnTo>
                  <a:lnTo>
                    <a:pt x="2311400" y="25400"/>
                  </a:lnTo>
                  <a:close/>
                </a:path>
                <a:path w="4838700" h="76200">
                  <a:moveTo>
                    <a:pt x="2362200" y="25400"/>
                  </a:moveTo>
                  <a:lnTo>
                    <a:pt x="2336800" y="25400"/>
                  </a:lnTo>
                  <a:lnTo>
                    <a:pt x="2336800" y="50800"/>
                  </a:lnTo>
                  <a:lnTo>
                    <a:pt x="2362200" y="50800"/>
                  </a:lnTo>
                  <a:lnTo>
                    <a:pt x="2362200" y="25400"/>
                  </a:lnTo>
                  <a:close/>
                </a:path>
                <a:path w="4838700" h="76200">
                  <a:moveTo>
                    <a:pt x="2413000" y="25400"/>
                  </a:moveTo>
                  <a:lnTo>
                    <a:pt x="2387600" y="25400"/>
                  </a:lnTo>
                  <a:lnTo>
                    <a:pt x="2387600" y="50800"/>
                  </a:lnTo>
                  <a:lnTo>
                    <a:pt x="2413000" y="50800"/>
                  </a:lnTo>
                  <a:lnTo>
                    <a:pt x="2413000" y="25400"/>
                  </a:lnTo>
                  <a:close/>
                </a:path>
                <a:path w="4838700" h="76200">
                  <a:moveTo>
                    <a:pt x="2463800" y="25400"/>
                  </a:moveTo>
                  <a:lnTo>
                    <a:pt x="2438400" y="25400"/>
                  </a:lnTo>
                  <a:lnTo>
                    <a:pt x="2438400" y="50800"/>
                  </a:lnTo>
                  <a:lnTo>
                    <a:pt x="2463800" y="50800"/>
                  </a:lnTo>
                  <a:lnTo>
                    <a:pt x="2463800" y="25400"/>
                  </a:lnTo>
                  <a:close/>
                </a:path>
                <a:path w="4838700" h="76200">
                  <a:moveTo>
                    <a:pt x="2514600" y="25400"/>
                  </a:moveTo>
                  <a:lnTo>
                    <a:pt x="2489200" y="25400"/>
                  </a:lnTo>
                  <a:lnTo>
                    <a:pt x="2489200" y="50800"/>
                  </a:lnTo>
                  <a:lnTo>
                    <a:pt x="2514600" y="50800"/>
                  </a:lnTo>
                  <a:lnTo>
                    <a:pt x="2514600" y="25400"/>
                  </a:lnTo>
                  <a:close/>
                </a:path>
                <a:path w="4838700" h="76200">
                  <a:moveTo>
                    <a:pt x="2565400" y="25400"/>
                  </a:moveTo>
                  <a:lnTo>
                    <a:pt x="2540000" y="25400"/>
                  </a:lnTo>
                  <a:lnTo>
                    <a:pt x="2540000" y="50800"/>
                  </a:lnTo>
                  <a:lnTo>
                    <a:pt x="2565400" y="50800"/>
                  </a:lnTo>
                  <a:lnTo>
                    <a:pt x="2565400" y="25400"/>
                  </a:lnTo>
                  <a:close/>
                </a:path>
                <a:path w="4838700" h="76200">
                  <a:moveTo>
                    <a:pt x="2616200" y="25400"/>
                  </a:moveTo>
                  <a:lnTo>
                    <a:pt x="2590800" y="25400"/>
                  </a:lnTo>
                  <a:lnTo>
                    <a:pt x="2590800" y="50800"/>
                  </a:lnTo>
                  <a:lnTo>
                    <a:pt x="2616200" y="50800"/>
                  </a:lnTo>
                  <a:lnTo>
                    <a:pt x="2616200" y="25400"/>
                  </a:lnTo>
                  <a:close/>
                </a:path>
                <a:path w="4838700" h="76200">
                  <a:moveTo>
                    <a:pt x="2667000" y="25400"/>
                  </a:moveTo>
                  <a:lnTo>
                    <a:pt x="2641600" y="25400"/>
                  </a:lnTo>
                  <a:lnTo>
                    <a:pt x="2641600" y="50800"/>
                  </a:lnTo>
                  <a:lnTo>
                    <a:pt x="2667000" y="50800"/>
                  </a:lnTo>
                  <a:lnTo>
                    <a:pt x="2667000" y="25400"/>
                  </a:lnTo>
                  <a:close/>
                </a:path>
                <a:path w="4838700" h="76200">
                  <a:moveTo>
                    <a:pt x="2717800" y="25400"/>
                  </a:moveTo>
                  <a:lnTo>
                    <a:pt x="2692400" y="25400"/>
                  </a:lnTo>
                  <a:lnTo>
                    <a:pt x="2692400" y="50800"/>
                  </a:lnTo>
                  <a:lnTo>
                    <a:pt x="2717800" y="50800"/>
                  </a:lnTo>
                  <a:lnTo>
                    <a:pt x="2717800" y="25400"/>
                  </a:lnTo>
                  <a:close/>
                </a:path>
                <a:path w="4838700" h="76200">
                  <a:moveTo>
                    <a:pt x="2768600" y="25400"/>
                  </a:moveTo>
                  <a:lnTo>
                    <a:pt x="2743200" y="25400"/>
                  </a:lnTo>
                  <a:lnTo>
                    <a:pt x="2743200" y="50800"/>
                  </a:lnTo>
                  <a:lnTo>
                    <a:pt x="2768600" y="50800"/>
                  </a:lnTo>
                  <a:lnTo>
                    <a:pt x="2768600" y="25400"/>
                  </a:lnTo>
                  <a:close/>
                </a:path>
                <a:path w="4838700" h="76200">
                  <a:moveTo>
                    <a:pt x="2819400" y="25400"/>
                  </a:moveTo>
                  <a:lnTo>
                    <a:pt x="2794000" y="25400"/>
                  </a:lnTo>
                  <a:lnTo>
                    <a:pt x="2794000" y="50800"/>
                  </a:lnTo>
                  <a:lnTo>
                    <a:pt x="2819400" y="50800"/>
                  </a:lnTo>
                  <a:lnTo>
                    <a:pt x="2819400" y="25400"/>
                  </a:lnTo>
                  <a:close/>
                </a:path>
                <a:path w="4838700" h="76200">
                  <a:moveTo>
                    <a:pt x="2870200" y="25400"/>
                  </a:moveTo>
                  <a:lnTo>
                    <a:pt x="2844800" y="25400"/>
                  </a:lnTo>
                  <a:lnTo>
                    <a:pt x="2844800" y="50800"/>
                  </a:lnTo>
                  <a:lnTo>
                    <a:pt x="2870200" y="50800"/>
                  </a:lnTo>
                  <a:lnTo>
                    <a:pt x="2870200" y="25400"/>
                  </a:lnTo>
                  <a:close/>
                </a:path>
                <a:path w="4838700" h="76200">
                  <a:moveTo>
                    <a:pt x="2921000" y="25400"/>
                  </a:moveTo>
                  <a:lnTo>
                    <a:pt x="2895600" y="25400"/>
                  </a:lnTo>
                  <a:lnTo>
                    <a:pt x="2895600" y="50800"/>
                  </a:lnTo>
                  <a:lnTo>
                    <a:pt x="2921000" y="50800"/>
                  </a:lnTo>
                  <a:lnTo>
                    <a:pt x="2921000" y="25400"/>
                  </a:lnTo>
                  <a:close/>
                </a:path>
                <a:path w="4838700" h="76200">
                  <a:moveTo>
                    <a:pt x="2971800" y="25400"/>
                  </a:moveTo>
                  <a:lnTo>
                    <a:pt x="2946400" y="25400"/>
                  </a:lnTo>
                  <a:lnTo>
                    <a:pt x="2946400" y="50800"/>
                  </a:lnTo>
                  <a:lnTo>
                    <a:pt x="2971800" y="50800"/>
                  </a:lnTo>
                  <a:lnTo>
                    <a:pt x="2971800" y="25400"/>
                  </a:lnTo>
                  <a:close/>
                </a:path>
                <a:path w="4838700" h="76200">
                  <a:moveTo>
                    <a:pt x="3022600" y="25400"/>
                  </a:moveTo>
                  <a:lnTo>
                    <a:pt x="2997200" y="25400"/>
                  </a:lnTo>
                  <a:lnTo>
                    <a:pt x="2997200" y="50800"/>
                  </a:lnTo>
                  <a:lnTo>
                    <a:pt x="3022600" y="50800"/>
                  </a:lnTo>
                  <a:lnTo>
                    <a:pt x="3022600" y="25400"/>
                  </a:lnTo>
                  <a:close/>
                </a:path>
                <a:path w="4838700" h="76200">
                  <a:moveTo>
                    <a:pt x="3073400" y="25400"/>
                  </a:moveTo>
                  <a:lnTo>
                    <a:pt x="3048000" y="25400"/>
                  </a:lnTo>
                  <a:lnTo>
                    <a:pt x="3048000" y="50800"/>
                  </a:lnTo>
                  <a:lnTo>
                    <a:pt x="3073400" y="50800"/>
                  </a:lnTo>
                  <a:lnTo>
                    <a:pt x="3073400" y="25400"/>
                  </a:lnTo>
                  <a:close/>
                </a:path>
                <a:path w="4838700" h="76200">
                  <a:moveTo>
                    <a:pt x="3124200" y="25400"/>
                  </a:moveTo>
                  <a:lnTo>
                    <a:pt x="3098800" y="25400"/>
                  </a:lnTo>
                  <a:lnTo>
                    <a:pt x="3098800" y="50800"/>
                  </a:lnTo>
                  <a:lnTo>
                    <a:pt x="3124200" y="50800"/>
                  </a:lnTo>
                  <a:lnTo>
                    <a:pt x="3124200" y="25400"/>
                  </a:lnTo>
                  <a:close/>
                </a:path>
                <a:path w="4838700" h="76200">
                  <a:moveTo>
                    <a:pt x="3175000" y="25400"/>
                  </a:moveTo>
                  <a:lnTo>
                    <a:pt x="3149600" y="25400"/>
                  </a:lnTo>
                  <a:lnTo>
                    <a:pt x="3149600" y="50800"/>
                  </a:lnTo>
                  <a:lnTo>
                    <a:pt x="3175000" y="50800"/>
                  </a:lnTo>
                  <a:lnTo>
                    <a:pt x="3175000" y="25400"/>
                  </a:lnTo>
                  <a:close/>
                </a:path>
                <a:path w="4838700" h="76200">
                  <a:moveTo>
                    <a:pt x="3225800" y="25400"/>
                  </a:moveTo>
                  <a:lnTo>
                    <a:pt x="3200400" y="25400"/>
                  </a:lnTo>
                  <a:lnTo>
                    <a:pt x="3200400" y="50800"/>
                  </a:lnTo>
                  <a:lnTo>
                    <a:pt x="3225800" y="50800"/>
                  </a:lnTo>
                  <a:lnTo>
                    <a:pt x="3225800" y="25400"/>
                  </a:lnTo>
                  <a:close/>
                </a:path>
                <a:path w="4838700" h="76200">
                  <a:moveTo>
                    <a:pt x="3276600" y="25400"/>
                  </a:moveTo>
                  <a:lnTo>
                    <a:pt x="3251200" y="25400"/>
                  </a:lnTo>
                  <a:lnTo>
                    <a:pt x="3251200" y="50800"/>
                  </a:lnTo>
                  <a:lnTo>
                    <a:pt x="3276600" y="50800"/>
                  </a:lnTo>
                  <a:lnTo>
                    <a:pt x="3276600" y="25400"/>
                  </a:lnTo>
                  <a:close/>
                </a:path>
                <a:path w="4838700" h="76200">
                  <a:moveTo>
                    <a:pt x="3327400" y="25400"/>
                  </a:moveTo>
                  <a:lnTo>
                    <a:pt x="3302000" y="25400"/>
                  </a:lnTo>
                  <a:lnTo>
                    <a:pt x="3302000" y="50800"/>
                  </a:lnTo>
                  <a:lnTo>
                    <a:pt x="3327400" y="50800"/>
                  </a:lnTo>
                  <a:lnTo>
                    <a:pt x="3327400" y="25400"/>
                  </a:lnTo>
                  <a:close/>
                </a:path>
                <a:path w="4838700" h="76200">
                  <a:moveTo>
                    <a:pt x="3378200" y="25400"/>
                  </a:moveTo>
                  <a:lnTo>
                    <a:pt x="3352800" y="25400"/>
                  </a:lnTo>
                  <a:lnTo>
                    <a:pt x="3352800" y="50800"/>
                  </a:lnTo>
                  <a:lnTo>
                    <a:pt x="3378200" y="50800"/>
                  </a:lnTo>
                  <a:lnTo>
                    <a:pt x="3378200" y="25400"/>
                  </a:lnTo>
                  <a:close/>
                </a:path>
                <a:path w="4838700" h="76200">
                  <a:moveTo>
                    <a:pt x="3429000" y="25400"/>
                  </a:moveTo>
                  <a:lnTo>
                    <a:pt x="3403600" y="25400"/>
                  </a:lnTo>
                  <a:lnTo>
                    <a:pt x="3403600" y="50800"/>
                  </a:lnTo>
                  <a:lnTo>
                    <a:pt x="3429000" y="50800"/>
                  </a:lnTo>
                  <a:lnTo>
                    <a:pt x="3429000" y="25400"/>
                  </a:lnTo>
                  <a:close/>
                </a:path>
                <a:path w="4838700" h="76200">
                  <a:moveTo>
                    <a:pt x="3479800" y="25400"/>
                  </a:moveTo>
                  <a:lnTo>
                    <a:pt x="3454400" y="25400"/>
                  </a:lnTo>
                  <a:lnTo>
                    <a:pt x="3454400" y="50800"/>
                  </a:lnTo>
                  <a:lnTo>
                    <a:pt x="3479800" y="50800"/>
                  </a:lnTo>
                  <a:lnTo>
                    <a:pt x="3479800" y="25400"/>
                  </a:lnTo>
                  <a:close/>
                </a:path>
                <a:path w="4838700" h="76200">
                  <a:moveTo>
                    <a:pt x="3530600" y="25400"/>
                  </a:moveTo>
                  <a:lnTo>
                    <a:pt x="3505200" y="25400"/>
                  </a:lnTo>
                  <a:lnTo>
                    <a:pt x="3505200" y="50800"/>
                  </a:lnTo>
                  <a:lnTo>
                    <a:pt x="3530600" y="50800"/>
                  </a:lnTo>
                  <a:lnTo>
                    <a:pt x="3530600" y="25400"/>
                  </a:lnTo>
                  <a:close/>
                </a:path>
                <a:path w="4838700" h="76200">
                  <a:moveTo>
                    <a:pt x="3581400" y="25400"/>
                  </a:moveTo>
                  <a:lnTo>
                    <a:pt x="3556000" y="25400"/>
                  </a:lnTo>
                  <a:lnTo>
                    <a:pt x="3556000" y="50800"/>
                  </a:lnTo>
                  <a:lnTo>
                    <a:pt x="3581400" y="50800"/>
                  </a:lnTo>
                  <a:lnTo>
                    <a:pt x="3581400" y="25400"/>
                  </a:lnTo>
                  <a:close/>
                </a:path>
                <a:path w="4838700" h="76200">
                  <a:moveTo>
                    <a:pt x="3632200" y="25400"/>
                  </a:moveTo>
                  <a:lnTo>
                    <a:pt x="3606800" y="25400"/>
                  </a:lnTo>
                  <a:lnTo>
                    <a:pt x="3606800" y="50800"/>
                  </a:lnTo>
                  <a:lnTo>
                    <a:pt x="3632200" y="50800"/>
                  </a:lnTo>
                  <a:lnTo>
                    <a:pt x="3632200" y="25400"/>
                  </a:lnTo>
                  <a:close/>
                </a:path>
                <a:path w="4838700" h="76200">
                  <a:moveTo>
                    <a:pt x="3683000" y="25400"/>
                  </a:moveTo>
                  <a:lnTo>
                    <a:pt x="3657600" y="25400"/>
                  </a:lnTo>
                  <a:lnTo>
                    <a:pt x="3657600" y="50800"/>
                  </a:lnTo>
                  <a:lnTo>
                    <a:pt x="3683000" y="50800"/>
                  </a:lnTo>
                  <a:lnTo>
                    <a:pt x="3683000" y="25400"/>
                  </a:lnTo>
                  <a:close/>
                </a:path>
                <a:path w="4838700" h="76200">
                  <a:moveTo>
                    <a:pt x="3733800" y="25400"/>
                  </a:moveTo>
                  <a:lnTo>
                    <a:pt x="3708400" y="25400"/>
                  </a:lnTo>
                  <a:lnTo>
                    <a:pt x="3708400" y="50800"/>
                  </a:lnTo>
                  <a:lnTo>
                    <a:pt x="3733800" y="50800"/>
                  </a:lnTo>
                  <a:lnTo>
                    <a:pt x="3733800" y="25400"/>
                  </a:lnTo>
                  <a:close/>
                </a:path>
                <a:path w="4838700" h="76200">
                  <a:moveTo>
                    <a:pt x="3784600" y="25400"/>
                  </a:moveTo>
                  <a:lnTo>
                    <a:pt x="3759200" y="25400"/>
                  </a:lnTo>
                  <a:lnTo>
                    <a:pt x="3759200" y="50800"/>
                  </a:lnTo>
                  <a:lnTo>
                    <a:pt x="3784600" y="50800"/>
                  </a:lnTo>
                  <a:lnTo>
                    <a:pt x="3784600" y="25400"/>
                  </a:lnTo>
                  <a:close/>
                </a:path>
                <a:path w="4838700" h="76200">
                  <a:moveTo>
                    <a:pt x="3835400" y="25400"/>
                  </a:moveTo>
                  <a:lnTo>
                    <a:pt x="3810000" y="25400"/>
                  </a:lnTo>
                  <a:lnTo>
                    <a:pt x="3810000" y="50800"/>
                  </a:lnTo>
                  <a:lnTo>
                    <a:pt x="3835400" y="50800"/>
                  </a:lnTo>
                  <a:lnTo>
                    <a:pt x="3835400" y="25400"/>
                  </a:lnTo>
                  <a:close/>
                </a:path>
                <a:path w="4838700" h="76200">
                  <a:moveTo>
                    <a:pt x="3886200" y="25400"/>
                  </a:moveTo>
                  <a:lnTo>
                    <a:pt x="3860800" y="25400"/>
                  </a:lnTo>
                  <a:lnTo>
                    <a:pt x="3860800" y="50800"/>
                  </a:lnTo>
                  <a:lnTo>
                    <a:pt x="3886200" y="50800"/>
                  </a:lnTo>
                  <a:lnTo>
                    <a:pt x="3886200" y="25400"/>
                  </a:lnTo>
                  <a:close/>
                </a:path>
                <a:path w="4838700" h="76200">
                  <a:moveTo>
                    <a:pt x="3937000" y="25400"/>
                  </a:moveTo>
                  <a:lnTo>
                    <a:pt x="3911600" y="25400"/>
                  </a:lnTo>
                  <a:lnTo>
                    <a:pt x="3911600" y="50800"/>
                  </a:lnTo>
                  <a:lnTo>
                    <a:pt x="3937000" y="50800"/>
                  </a:lnTo>
                  <a:lnTo>
                    <a:pt x="3937000" y="25400"/>
                  </a:lnTo>
                  <a:close/>
                </a:path>
                <a:path w="4838700" h="76200">
                  <a:moveTo>
                    <a:pt x="3987800" y="25400"/>
                  </a:moveTo>
                  <a:lnTo>
                    <a:pt x="3962400" y="25400"/>
                  </a:lnTo>
                  <a:lnTo>
                    <a:pt x="3962400" y="50800"/>
                  </a:lnTo>
                  <a:lnTo>
                    <a:pt x="3987800" y="50800"/>
                  </a:lnTo>
                  <a:lnTo>
                    <a:pt x="3987800" y="25400"/>
                  </a:lnTo>
                  <a:close/>
                </a:path>
                <a:path w="4838700" h="76200">
                  <a:moveTo>
                    <a:pt x="4038600" y="25400"/>
                  </a:moveTo>
                  <a:lnTo>
                    <a:pt x="4013200" y="25400"/>
                  </a:lnTo>
                  <a:lnTo>
                    <a:pt x="4013200" y="50800"/>
                  </a:lnTo>
                  <a:lnTo>
                    <a:pt x="4038600" y="50800"/>
                  </a:lnTo>
                  <a:lnTo>
                    <a:pt x="4038600" y="25400"/>
                  </a:lnTo>
                  <a:close/>
                </a:path>
                <a:path w="4838700" h="76200">
                  <a:moveTo>
                    <a:pt x="4089400" y="25400"/>
                  </a:moveTo>
                  <a:lnTo>
                    <a:pt x="4064000" y="25400"/>
                  </a:lnTo>
                  <a:lnTo>
                    <a:pt x="4064000" y="50800"/>
                  </a:lnTo>
                  <a:lnTo>
                    <a:pt x="4089400" y="50800"/>
                  </a:lnTo>
                  <a:lnTo>
                    <a:pt x="4089400" y="25400"/>
                  </a:lnTo>
                  <a:close/>
                </a:path>
                <a:path w="4838700" h="76200">
                  <a:moveTo>
                    <a:pt x="4140200" y="25400"/>
                  </a:moveTo>
                  <a:lnTo>
                    <a:pt x="4114800" y="25400"/>
                  </a:lnTo>
                  <a:lnTo>
                    <a:pt x="4114800" y="50800"/>
                  </a:lnTo>
                  <a:lnTo>
                    <a:pt x="4140200" y="50800"/>
                  </a:lnTo>
                  <a:lnTo>
                    <a:pt x="4140200" y="25400"/>
                  </a:lnTo>
                  <a:close/>
                </a:path>
                <a:path w="4838700" h="76200">
                  <a:moveTo>
                    <a:pt x="4191000" y="25400"/>
                  </a:moveTo>
                  <a:lnTo>
                    <a:pt x="4165600" y="25400"/>
                  </a:lnTo>
                  <a:lnTo>
                    <a:pt x="4165600" y="50800"/>
                  </a:lnTo>
                  <a:lnTo>
                    <a:pt x="4191000" y="50800"/>
                  </a:lnTo>
                  <a:lnTo>
                    <a:pt x="4191000" y="25400"/>
                  </a:lnTo>
                  <a:close/>
                </a:path>
                <a:path w="4838700" h="76200">
                  <a:moveTo>
                    <a:pt x="4241800" y="25400"/>
                  </a:moveTo>
                  <a:lnTo>
                    <a:pt x="4216400" y="25400"/>
                  </a:lnTo>
                  <a:lnTo>
                    <a:pt x="4216400" y="50800"/>
                  </a:lnTo>
                  <a:lnTo>
                    <a:pt x="4241800" y="50800"/>
                  </a:lnTo>
                  <a:lnTo>
                    <a:pt x="4241800" y="25400"/>
                  </a:lnTo>
                  <a:close/>
                </a:path>
                <a:path w="4838700" h="76200">
                  <a:moveTo>
                    <a:pt x="4292600" y="25400"/>
                  </a:moveTo>
                  <a:lnTo>
                    <a:pt x="4267200" y="25400"/>
                  </a:lnTo>
                  <a:lnTo>
                    <a:pt x="4267200" y="50800"/>
                  </a:lnTo>
                  <a:lnTo>
                    <a:pt x="4292600" y="50800"/>
                  </a:lnTo>
                  <a:lnTo>
                    <a:pt x="4292600" y="25400"/>
                  </a:lnTo>
                  <a:close/>
                </a:path>
                <a:path w="4838700" h="76200">
                  <a:moveTo>
                    <a:pt x="4343400" y="25400"/>
                  </a:moveTo>
                  <a:lnTo>
                    <a:pt x="4318000" y="25400"/>
                  </a:lnTo>
                  <a:lnTo>
                    <a:pt x="4318000" y="50800"/>
                  </a:lnTo>
                  <a:lnTo>
                    <a:pt x="4343400" y="50800"/>
                  </a:lnTo>
                  <a:lnTo>
                    <a:pt x="4343400" y="25400"/>
                  </a:lnTo>
                  <a:close/>
                </a:path>
                <a:path w="4838700" h="76200">
                  <a:moveTo>
                    <a:pt x="4394200" y="25400"/>
                  </a:moveTo>
                  <a:lnTo>
                    <a:pt x="4368800" y="25400"/>
                  </a:lnTo>
                  <a:lnTo>
                    <a:pt x="4368800" y="50800"/>
                  </a:lnTo>
                  <a:lnTo>
                    <a:pt x="4394200" y="50800"/>
                  </a:lnTo>
                  <a:lnTo>
                    <a:pt x="4394200" y="25400"/>
                  </a:lnTo>
                  <a:close/>
                </a:path>
                <a:path w="4838700" h="76200">
                  <a:moveTo>
                    <a:pt x="4445000" y="25400"/>
                  </a:moveTo>
                  <a:lnTo>
                    <a:pt x="4419600" y="25400"/>
                  </a:lnTo>
                  <a:lnTo>
                    <a:pt x="4419600" y="50800"/>
                  </a:lnTo>
                  <a:lnTo>
                    <a:pt x="4445000" y="50800"/>
                  </a:lnTo>
                  <a:lnTo>
                    <a:pt x="4445000" y="25400"/>
                  </a:lnTo>
                  <a:close/>
                </a:path>
                <a:path w="4838700" h="76200">
                  <a:moveTo>
                    <a:pt x="4495800" y="25400"/>
                  </a:moveTo>
                  <a:lnTo>
                    <a:pt x="4470400" y="25400"/>
                  </a:lnTo>
                  <a:lnTo>
                    <a:pt x="4470400" y="50800"/>
                  </a:lnTo>
                  <a:lnTo>
                    <a:pt x="4495800" y="50800"/>
                  </a:lnTo>
                  <a:lnTo>
                    <a:pt x="4495800" y="25400"/>
                  </a:lnTo>
                  <a:close/>
                </a:path>
                <a:path w="4838700" h="76200">
                  <a:moveTo>
                    <a:pt x="4546600" y="25400"/>
                  </a:moveTo>
                  <a:lnTo>
                    <a:pt x="4521200" y="25400"/>
                  </a:lnTo>
                  <a:lnTo>
                    <a:pt x="4521200" y="50800"/>
                  </a:lnTo>
                  <a:lnTo>
                    <a:pt x="4546600" y="50800"/>
                  </a:lnTo>
                  <a:lnTo>
                    <a:pt x="4546600" y="25400"/>
                  </a:lnTo>
                  <a:close/>
                </a:path>
                <a:path w="4838700" h="76200">
                  <a:moveTo>
                    <a:pt x="4597400" y="25400"/>
                  </a:moveTo>
                  <a:lnTo>
                    <a:pt x="4572000" y="25400"/>
                  </a:lnTo>
                  <a:lnTo>
                    <a:pt x="4572000" y="50800"/>
                  </a:lnTo>
                  <a:lnTo>
                    <a:pt x="4597400" y="50800"/>
                  </a:lnTo>
                  <a:lnTo>
                    <a:pt x="4597400" y="25400"/>
                  </a:lnTo>
                  <a:close/>
                </a:path>
                <a:path w="4838700" h="76200">
                  <a:moveTo>
                    <a:pt x="4648200" y="25400"/>
                  </a:moveTo>
                  <a:lnTo>
                    <a:pt x="4622800" y="25400"/>
                  </a:lnTo>
                  <a:lnTo>
                    <a:pt x="4622800" y="50800"/>
                  </a:lnTo>
                  <a:lnTo>
                    <a:pt x="4648200" y="50800"/>
                  </a:lnTo>
                  <a:lnTo>
                    <a:pt x="4648200" y="25400"/>
                  </a:lnTo>
                  <a:close/>
                </a:path>
                <a:path w="4838700" h="76200">
                  <a:moveTo>
                    <a:pt x="4699000" y="25400"/>
                  </a:moveTo>
                  <a:lnTo>
                    <a:pt x="4673600" y="25400"/>
                  </a:lnTo>
                  <a:lnTo>
                    <a:pt x="4673600" y="50800"/>
                  </a:lnTo>
                  <a:lnTo>
                    <a:pt x="4699000" y="50800"/>
                  </a:lnTo>
                  <a:lnTo>
                    <a:pt x="4699000" y="25400"/>
                  </a:lnTo>
                  <a:close/>
                </a:path>
                <a:path w="4838700" h="76200">
                  <a:moveTo>
                    <a:pt x="4749800" y="25400"/>
                  </a:moveTo>
                  <a:lnTo>
                    <a:pt x="4724400" y="25400"/>
                  </a:lnTo>
                  <a:lnTo>
                    <a:pt x="4724400" y="50800"/>
                  </a:lnTo>
                  <a:lnTo>
                    <a:pt x="4749800" y="50800"/>
                  </a:lnTo>
                  <a:lnTo>
                    <a:pt x="4749800" y="25400"/>
                  </a:lnTo>
                  <a:close/>
                </a:path>
              </a:pathLst>
            </a:custGeom>
            <a:solidFill>
              <a:srgbClr val="5E5E5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17">
              <a:extLst>
                <a:ext uri="{FF2B5EF4-FFF2-40B4-BE49-F238E27FC236}">
                  <a16:creationId xmlns:a16="http://schemas.microsoft.com/office/drawing/2014/main" id="{2218724C-D7F6-1DAE-4EC4-465DBD674C6C}"/>
                </a:ext>
              </a:extLst>
            </p:cNvPr>
            <p:cNvSpPr/>
            <p:nvPr/>
          </p:nvSpPr>
          <p:spPr>
            <a:xfrm>
              <a:off x="3526535" y="3771900"/>
              <a:ext cx="128270" cy="259079"/>
            </a:xfrm>
            <a:custGeom>
              <a:avLst/>
              <a:gdLst/>
              <a:ahLst/>
              <a:cxnLst/>
              <a:rect l="l" t="t" r="r" b="b"/>
              <a:pathLst>
                <a:path w="128270" h="259079">
                  <a:moveTo>
                    <a:pt x="128015" y="0"/>
                  </a:moveTo>
                  <a:lnTo>
                    <a:pt x="0" y="129539"/>
                  </a:lnTo>
                  <a:lnTo>
                    <a:pt x="128015" y="259080"/>
                  </a:lnTo>
                  <a:lnTo>
                    <a:pt x="12801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18">
              <a:extLst>
                <a:ext uri="{FF2B5EF4-FFF2-40B4-BE49-F238E27FC236}">
                  <a16:creationId xmlns:a16="http://schemas.microsoft.com/office/drawing/2014/main" id="{0753F4D9-44D7-513F-A8AD-E89016C10CCA}"/>
                </a:ext>
              </a:extLst>
            </p:cNvPr>
            <p:cNvSpPr/>
            <p:nvPr/>
          </p:nvSpPr>
          <p:spPr>
            <a:xfrm>
              <a:off x="3654551" y="3771900"/>
              <a:ext cx="129539" cy="259079"/>
            </a:xfrm>
            <a:custGeom>
              <a:avLst/>
              <a:gdLst/>
              <a:ahLst/>
              <a:cxnLst/>
              <a:rect l="l" t="t" r="r" b="b"/>
              <a:pathLst>
                <a:path w="129539" h="259079">
                  <a:moveTo>
                    <a:pt x="0" y="0"/>
                  </a:moveTo>
                  <a:lnTo>
                    <a:pt x="0" y="259080"/>
                  </a:lnTo>
                  <a:lnTo>
                    <a:pt x="129539" y="1295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19">
            <a:extLst>
              <a:ext uri="{FF2B5EF4-FFF2-40B4-BE49-F238E27FC236}">
                <a16:creationId xmlns:a16="http://schemas.microsoft.com/office/drawing/2014/main" id="{C518F176-F5FE-18B9-DA4F-C914C50B2D87}"/>
              </a:ext>
            </a:extLst>
          </p:cNvPr>
          <p:cNvSpPr txBox="1"/>
          <p:nvPr/>
        </p:nvSpPr>
        <p:spPr>
          <a:xfrm>
            <a:off x="3944302" y="3503612"/>
            <a:ext cx="23234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60" dirty="0">
                <a:latin typeface="Arial"/>
                <a:cs typeface="Arial"/>
              </a:rPr>
              <a:t>2</a:t>
            </a:r>
            <a:r>
              <a:rPr sz="2400" spc="-10" dirty="0">
                <a:latin typeface="Droid Sans Fallback"/>
                <a:cs typeface="Droid Sans Fallback"/>
              </a:rPr>
              <a:t>、</a:t>
            </a:r>
            <a:r>
              <a:rPr lang="en-US" altLang="zh-CN" sz="2400" spc="-10" dirty="0">
                <a:solidFill>
                  <a:schemeClr val="tx1"/>
                </a:solidFill>
                <a:latin typeface="Droid Sans Fallback"/>
                <a:ea typeface="+mj-ea"/>
              </a:rPr>
              <a:t> </a:t>
            </a:r>
            <a:r>
              <a:rPr lang="zh-CN" altLang="en-US" sz="2400" spc="-10" dirty="0">
                <a:solidFill>
                  <a:schemeClr val="tx1"/>
                </a:solidFill>
                <a:latin typeface="Droid Sans Fallback"/>
                <a:ea typeface="+mj-ea"/>
              </a:rPr>
              <a:t>自定义插件</a:t>
            </a:r>
            <a:endParaRPr sz="2400" dirty="0">
              <a:latin typeface="Droid Sans Fallback"/>
              <a:cs typeface="Droid Sans Fallb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1" y="685800"/>
            <a:ext cx="11582399" cy="43537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6545" indent="-283845">
              <a:lnSpc>
                <a:spcPts val="3260"/>
              </a:lnSpc>
              <a:spcBef>
                <a:spcPts val="95"/>
              </a:spcBef>
              <a:buClr>
                <a:srgbClr val="9EB8CC"/>
              </a:buClr>
              <a:buSzPct val="71428"/>
              <a:buFont typeface="Arial"/>
              <a:buChar char="►"/>
              <a:tabLst>
                <a:tab pos="296545" algn="l"/>
              </a:tabLst>
            </a:pP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在</a:t>
            </a:r>
            <a:r>
              <a:rPr lang="en-US" altLang="zh-CN" sz="2800" dirty="0" err="1">
                <a:solidFill>
                  <a:srgbClr val="000000"/>
                </a:solidFill>
                <a:latin typeface="Verdana" panose="020B0604030504040204" pitchFamily="34" charset="0"/>
              </a:rPr>
              <a:t>wireshark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中设置解析</a:t>
            </a:r>
            <a:r>
              <a:rPr lang="en-US" altLang="zh-CN" sz="2800" dirty="0" err="1">
                <a:solidFill>
                  <a:srgbClr val="000000"/>
                </a:solidFill>
                <a:latin typeface="Verdana" panose="020B0604030504040204" pitchFamily="34" charset="0"/>
              </a:rPr>
              <a:t>RocketMQ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协议后的效果如下。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2</a:t>
            </a:fld>
            <a:endParaRPr spc="-25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64354D7-4DD8-721B-2337-00CDE6943020}"/>
              </a:ext>
            </a:extLst>
          </p:cNvPr>
          <p:cNvSpPr txBox="1"/>
          <p:nvPr/>
        </p:nvSpPr>
        <p:spPr>
          <a:xfrm>
            <a:off x="228600" y="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2.1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协议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D521B10-9C64-7E7B-F6F7-39DF8907A5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1354695"/>
            <a:ext cx="10287000" cy="500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28600" y="685800"/>
            <a:ext cx="11658599" cy="574195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9245" indent="-283845" algn="l">
              <a:spcBef>
                <a:spcPts val="95"/>
              </a:spcBef>
              <a:buClr>
                <a:srgbClr val="9EB8CC"/>
              </a:buClr>
              <a:buSzPct val="71428"/>
              <a:buFont typeface="Arial"/>
              <a:buChar char="►"/>
              <a:tabLst>
                <a:tab pos="309245" algn="l"/>
              </a:tabLst>
            </a:pPr>
            <a:r>
              <a:rPr lang="zh-CN" altLang="en-US" sz="2800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pingfang SC"/>
              </a:rPr>
              <a:t>解析 </a:t>
            </a:r>
            <a:r>
              <a:rPr lang="en-GB" altLang="zh-CN" sz="2800" b="1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pingfang SC"/>
              </a:rPr>
              <a:t>RocketMQ</a:t>
            </a:r>
            <a:r>
              <a:rPr lang="en-GB" altLang="zh-CN" sz="2800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pingfang SC"/>
              </a:rPr>
              <a:t> </a:t>
            </a:r>
            <a:r>
              <a:rPr lang="zh-CN" altLang="en-US" sz="2800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pingfang SC"/>
              </a:rPr>
              <a:t>协议</a:t>
            </a:r>
            <a:endParaRPr lang="en-US" altLang="zh-CN" sz="28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309245" indent="-283845" algn="l">
              <a:spcBef>
                <a:spcPts val="95"/>
              </a:spcBef>
              <a:buClr>
                <a:srgbClr val="9EB8CC"/>
              </a:buClr>
              <a:buSzPct val="71428"/>
              <a:buFont typeface="Arial"/>
              <a:buChar char="►"/>
              <a:tabLst>
                <a:tab pos="309245" algn="l"/>
              </a:tabLst>
            </a:pPr>
            <a:r>
              <a:rPr lang="en-US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RocketMQ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的通信协议格式如下所示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。</a:t>
            </a:r>
            <a:endParaRPr lang="en-US" altLang="zh-CN" sz="28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309245" indent="-283845" algn="l">
              <a:spcBef>
                <a:spcPts val="95"/>
              </a:spcBef>
              <a:buClr>
                <a:srgbClr val="9EB8CC"/>
              </a:buClr>
              <a:buSzPct val="71428"/>
              <a:buFont typeface="Arial"/>
              <a:buChar char="►"/>
              <a:tabLst>
                <a:tab pos="309245" algn="l"/>
              </a:tabLst>
            </a:pPr>
            <a:endParaRPr lang="en-US" altLang="zh-CN" sz="28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309245" indent="-283845">
              <a:lnSpc>
                <a:spcPct val="100000"/>
              </a:lnSpc>
              <a:spcBef>
                <a:spcPts val="95"/>
              </a:spcBef>
              <a:buClr>
                <a:srgbClr val="9EB8CC"/>
              </a:buClr>
              <a:buSzPct val="71428"/>
              <a:buFont typeface="Arial"/>
              <a:buChar char="►"/>
              <a:tabLst>
                <a:tab pos="309245" algn="l"/>
              </a:tabLst>
            </a:pPr>
            <a:endParaRPr lang="en-US" altLang="zh-CN" sz="28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309245" indent="-283845">
              <a:lnSpc>
                <a:spcPct val="100000"/>
              </a:lnSpc>
              <a:spcBef>
                <a:spcPts val="95"/>
              </a:spcBef>
              <a:buClr>
                <a:srgbClr val="9EB8CC"/>
              </a:buClr>
              <a:buSzPct val="71428"/>
              <a:buFont typeface="Arial"/>
              <a:buChar char="►"/>
              <a:tabLst>
                <a:tab pos="309245" algn="l"/>
              </a:tabLst>
            </a:pPr>
            <a:endParaRPr lang="en-US" altLang="zh-CN" sz="28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309245" indent="-283845">
              <a:lnSpc>
                <a:spcPct val="100000"/>
              </a:lnSpc>
              <a:spcBef>
                <a:spcPts val="95"/>
              </a:spcBef>
              <a:buClr>
                <a:srgbClr val="9EB8CC"/>
              </a:buClr>
              <a:buSzPct val="71428"/>
              <a:buFont typeface="Arial"/>
              <a:buChar char="►"/>
              <a:tabLst>
                <a:tab pos="309245" algn="l"/>
              </a:tabLst>
            </a:pPr>
            <a:endParaRPr lang="en-US" altLang="zh-CN" sz="28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309245" indent="-283845">
              <a:lnSpc>
                <a:spcPct val="100000"/>
              </a:lnSpc>
              <a:spcBef>
                <a:spcPts val="95"/>
              </a:spcBef>
              <a:buClr>
                <a:srgbClr val="9EB8CC"/>
              </a:buClr>
              <a:buSzPct val="71428"/>
              <a:buFont typeface="Arial"/>
              <a:buChar char="►"/>
              <a:tabLst>
                <a:tab pos="309245" algn="l"/>
              </a:tabLst>
            </a:pPr>
            <a:r>
              <a:rPr lang="en-US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RocketMQ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的通信协议由四部分组成：</a:t>
            </a:r>
            <a:endParaRPr lang="en-US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309245" indent="-283845">
              <a:lnSpc>
                <a:spcPct val="100000"/>
              </a:lnSpc>
              <a:spcBef>
                <a:spcPts val="95"/>
              </a:spcBef>
              <a:buClr>
                <a:srgbClr val="9EB8CC"/>
              </a:buClr>
              <a:buSzPct val="71428"/>
              <a:buFont typeface="Arial"/>
              <a:buChar char="►"/>
              <a:tabLst>
                <a:tab pos="309245" algn="l"/>
              </a:tabLst>
            </a:pP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●第一部分：头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4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个字节表示剩下三部分的总长度（不包括自己这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4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个字节）</a:t>
            </a:r>
            <a:endParaRPr lang="en-US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309245" indent="-283845">
              <a:spcBef>
                <a:spcPts val="95"/>
              </a:spcBef>
              <a:buClr>
                <a:srgbClr val="9EB8CC"/>
              </a:buClr>
              <a:buSzPct val="71428"/>
              <a:buFont typeface="Arial"/>
              <a:buChar char="►"/>
              <a:tabLst>
                <a:tab pos="309245" algn="l"/>
              </a:tabLst>
            </a:pP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●第二部分：接下来的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4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个字节表示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Header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部分的长度</a:t>
            </a:r>
            <a:endParaRPr lang="en-US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309245" indent="-283845">
              <a:spcBef>
                <a:spcPts val="95"/>
              </a:spcBef>
              <a:buClr>
                <a:srgbClr val="9EB8CC"/>
              </a:buClr>
              <a:buSzPct val="71428"/>
              <a:buFont typeface="Arial"/>
              <a:buChar char="►"/>
              <a:tabLst>
                <a:tab pos="309245" algn="l"/>
              </a:tabLst>
            </a:pP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●第三部分：接下来的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Header Length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长度的内容为协议头，是用 </a:t>
            </a:r>
            <a:r>
              <a:rPr lang="en-US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json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序列化后存储，主要用来表示不同的请求响应类型</a:t>
            </a:r>
            <a:endParaRPr lang="en-US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309245" indent="-283845">
              <a:spcBef>
                <a:spcPts val="95"/>
              </a:spcBef>
              <a:buClr>
                <a:srgbClr val="9EB8CC"/>
              </a:buClr>
              <a:buSzPct val="71428"/>
              <a:buFont typeface="Arial"/>
              <a:buChar char="►"/>
              <a:tabLst>
                <a:tab pos="309245" algn="l"/>
              </a:tabLst>
            </a:pP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●第四部分：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body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内容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3</a:t>
            </a:fld>
            <a:endParaRPr spc="-25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C79CF64-93BC-958C-BE79-EE48549E7607}"/>
              </a:ext>
            </a:extLst>
          </p:cNvPr>
          <p:cNvSpPr txBox="1"/>
          <p:nvPr/>
        </p:nvSpPr>
        <p:spPr>
          <a:xfrm>
            <a:off x="228600" y="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2.1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协议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976E592-75B1-6E20-4C83-940E946371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695450"/>
            <a:ext cx="10287000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28600" y="619786"/>
            <a:ext cx="11658599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9245" indent="-283845">
              <a:lnSpc>
                <a:spcPct val="100000"/>
              </a:lnSpc>
              <a:spcBef>
                <a:spcPts val="95"/>
              </a:spcBef>
              <a:buClr>
                <a:srgbClr val="9EB8CC"/>
              </a:buClr>
              <a:buSzPct val="71428"/>
              <a:buFont typeface="Arial"/>
              <a:buChar char="►"/>
              <a:tabLst>
                <a:tab pos="309245" algn="l"/>
              </a:tabLst>
            </a:pP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以一个实际的包为例：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endParaRPr lang="en-US" altLang="zh-CN" sz="2800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4</a:t>
            </a:fld>
            <a:endParaRPr spc="-25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C79CF64-93BC-958C-BE79-EE48549E7607}"/>
              </a:ext>
            </a:extLst>
          </p:cNvPr>
          <p:cNvSpPr txBox="1"/>
          <p:nvPr/>
        </p:nvSpPr>
        <p:spPr>
          <a:xfrm>
            <a:off x="228600" y="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2.1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协议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C00017BC-2F8E-9ADA-C15A-F431744CF2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551" y="1332531"/>
            <a:ext cx="7639049" cy="4915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ject 3">
            <a:extLst>
              <a:ext uri="{FF2B5EF4-FFF2-40B4-BE49-F238E27FC236}">
                <a16:creationId xmlns:a16="http://schemas.microsoft.com/office/drawing/2014/main" id="{641711E2-8917-86E0-7B04-7B5E9E081C3E}"/>
              </a:ext>
            </a:extLst>
          </p:cNvPr>
          <p:cNvSpPr txBox="1"/>
          <p:nvPr/>
        </p:nvSpPr>
        <p:spPr>
          <a:xfrm>
            <a:off x="247648" y="1183670"/>
            <a:ext cx="3943352" cy="518282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9245" indent="-283845">
              <a:lnSpc>
                <a:spcPct val="100000"/>
              </a:lnSpc>
              <a:spcBef>
                <a:spcPts val="95"/>
              </a:spcBef>
              <a:buClr>
                <a:srgbClr val="9EB8CC"/>
              </a:buClr>
              <a:buSzPct val="71428"/>
              <a:buFont typeface="Arial"/>
              <a:buChar char="►"/>
              <a:tabLst>
                <a:tab pos="309245" algn="l"/>
              </a:tabLst>
            </a:pP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头四个字节</a:t>
            </a:r>
            <a:r>
              <a:rPr lang="en-GB" altLang="zh-CN" sz="2800" b="0" i="0" dirty="0">
                <a:solidFill>
                  <a:srgbClr val="0ABF5B"/>
                </a:solidFill>
                <a:effectLst/>
                <a:highlight>
                  <a:srgbClr val="F3F5F9"/>
                </a:highlight>
                <a:latin typeface="Consolas" panose="020B0609020204030204" pitchFamily="49" charset="0"/>
              </a:rPr>
              <a:t>00 00 01 9b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表示整个包的长度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411(0x019b)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，接下来的四个字节</a:t>
            </a:r>
            <a:r>
              <a:rPr lang="en-GB" altLang="zh-CN" sz="2800" b="0" i="0" dirty="0">
                <a:solidFill>
                  <a:srgbClr val="0ABF5B"/>
                </a:solidFill>
                <a:effectLst/>
                <a:highlight>
                  <a:srgbClr val="F3F5F9"/>
                </a:highlight>
                <a:latin typeface="Consolas" panose="020B0609020204030204" pitchFamily="49" charset="0"/>
              </a:rPr>
              <a:t>00 00 00 d4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表示 </a:t>
            </a: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Header Length</a:t>
            </a:r>
            <a:r>
              <a:rPr lang="zh-CN" altLang="en-GB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，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这里为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212(0</a:t>
            </a: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xD4)</a:t>
            </a:r>
            <a:r>
              <a:rPr lang="zh-CN" altLang="en-GB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，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接下来的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212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个字节表示</a:t>
            </a: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Header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的内容，可以看到这是一段 </a:t>
            </a:r>
            <a:r>
              <a:rPr lang="en-GB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json</a:t>
            </a: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的字符串，最后的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195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（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411-4-212)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个字节表示 </a:t>
            </a: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Body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的真正内容。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endParaRPr lang="en-US" altLang="zh-CN" sz="2800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43033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28600" y="609600"/>
            <a:ext cx="11658599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9245" indent="-283845">
              <a:lnSpc>
                <a:spcPct val="100000"/>
              </a:lnSpc>
              <a:spcBef>
                <a:spcPts val="95"/>
              </a:spcBef>
              <a:buClr>
                <a:srgbClr val="9EB8CC"/>
              </a:buClr>
              <a:buSzPct val="71428"/>
              <a:buFont typeface="Arial"/>
              <a:buChar char="►"/>
              <a:tabLst>
                <a:tab pos="309245" algn="l"/>
              </a:tabLst>
            </a:pP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请求和响应。</a:t>
            </a:r>
            <a:endParaRPr lang="en-US" altLang="zh-CN" sz="2800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5</a:t>
            </a:fld>
            <a:endParaRPr spc="-25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C79CF64-93BC-958C-BE79-EE48549E7607}"/>
              </a:ext>
            </a:extLst>
          </p:cNvPr>
          <p:cNvSpPr txBox="1"/>
          <p:nvPr/>
        </p:nvSpPr>
        <p:spPr>
          <a:xfrm>
            <a:off x="228600" y="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2.1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协议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DAE54F64-87A5-A0F0-1FDA-A9823AAF88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95400"/>
            <a:ext cx="10287000" cy="237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96946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28600" y="609600"/>
            <a:ext cx="11658600" cy="529632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可以自定义插件解析</a:t>
            </a:r>
            <a:r>
              <a:rPr lang="en-US" altLang="zh-CN" sz="2800" dirty="0" err="1">
                <a:latin typeface="-apple-system"/>
              </a:rPr>
              <a:t>json</a:t>
            </a:r>
            <a:r>
              <a:rPr lang="zh-CN" altLang="en-US" sz="2800" dirty="0">
                <a:latin typeface="-apple-system"/>
              </a:rPr>
              <a:t>（例如</a:t>
            </a:r>
            <a:r>
              <a:rPr lang="en-US" altLang="zh-CN" sz="2800" dirty="0">
                <a:latin typeface="-apple-system"/>
              </a:rPr>
              <a:t>Header</a:t>
            </a:r>
            <a:r>
              <a:rPr lang="zh-CN" altLang="en-US" sz="2800" dirty="0">
                <a:latin typeface="-apple-system"/>
              </a:rPr>
              <a:t>）。</a:t>
            </a:r>
            <a:endParaRPr lang="en-US" altLang="zh-CN" sz="2800" dirty="0">
              <a:latin typeface="-apple-system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6</a:t>
            </a:fld>
            <a:endParaRPr spc="-25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A4C42AF-2915-F4EE-F691-F48D7513D4D2}"/>
              </a:ext>
            </a:extLst>
          </p:cNvPr>
          <p:cNvSpPr txBox="1"/>
          <p:nvPr/>
        </p:nvSpPr>
        <p:spPr>
          <a:xfrm>
            <a:off x="228600" y="0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2.2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自定义插件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AC40C7DC-3F23-94CD-9B50-02520976F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0" y="1219200"/>
            <a:ext cx="8953500" cy="5057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7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297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2.2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自定义插件</a:t>
            </a: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CD27FF62-6D0D-692A-3D2F-D7F5378C6B63}"/>
              </a:ext>
            </a:extLst>
          </p:cNvPr>
          <p:cNvSpPr txBox="1"/>
          <p:nvPr/>
        </p:nvSpPr>
        <p:spPr>
          <a:xfrm>
            <a:off x="228601" y="609600"/>
            <a:ext cx="11658600" cy="529632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>
              <a:lnSpc>
                <a:spcPct val="100000"/>
              </a:lnSpc>
              <a:spcBef>
                <a:spcPts val="670"/>
              </a:spcBef>
              <a:buClr>
                <a:srgbClr val="9EB8CC"/>
              </a:buClr>
              <a:buSzPct val="71428"/>
              <a:buChar char="►"/>
              <a:tabLst>
                <a:tab pos="296545" algn="l"/>
              </a:tabLst>
            </a:pP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如果 </a:t>
            </a: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Body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是 </a:t>
            </a:r>
            <a:r>
              <a:rPr lang="en-GB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json</a:t>
            </a: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字符串。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3B3255D6-96B1-F3FD-1335-F48EB487C7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150" y="1371599"/>
            <a:ext cx="9163049" cy="4878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8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297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2.2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自定义插件</a:t>
            </a: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CD27FF62-6D0D-692A-3D2F-D7F5378C6B63}"/>
              </a:ext>
            </a:extLst>
          </p:cNvPr>
          <p:cNvSpPr txBox="1"/>
          <p:nvPr/>
        </p:nvSpPr>
        <p:spPr>
          <a:xfrm>
            <a:off x="228601" y="609600"/>
            <a:ext cx="11658600" cy="1391407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>
              <a:lnSpc>
                <a:spcPct val="100000"/>
              </a:lnSpc>
              <a:spcBef>
                <a:spcPts val="670"/>
              </a:spcBef>
              <a:buClr>
                <a:srgbClr val="9EB8CC"/>
              </a:buClr>
              <a:buSzPct val="71428"/>
              <a:buChar char="►"/>
              <a:tabLst>
                <a:tab pos="296545" algn="l"/>
              </a:tabLst>
            </a:pP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但是在一些情况下，</a:t>
            </a: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Body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并不是用 </a:t>
            </a:r>
            <a:r>
              <a:rPr lang="en-GB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json</a:t>
            </a: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字符串来表示的，比如在 </a:t>
            </a: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PULL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消息的时候，如果</a:t>
            </a:r>
            <a:r>
              <a:rPr lang="zh-CN" altLang="en-US" sz="2800" b="0" i="0" u="none" strike="noStrike" dirty="0">
                <a:solidFill>
                  <a:srgbClr val="0052D9"/>
                </a:solidFill>
                <a:effectLst/>
                <a:highlight>
                  <a:srgbClr val="FFFFFF"/>
                </a:highlight>
                <a:latin typeface="pingfang SC"/>
                <a:hlinkClick r:id="rId2"/>
              </a:rPr>
              <a:t>服务器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有返回可消费的消息，这时 </a:t>
            </a: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Body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中存储的并不是字符串，而是 </a:t>
            </a:r>
            <a:r>
              <a:rPr lang="en-GB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RocketMQ</a:t>
            </a: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自定义的消息格式，如下所示。 </a:t>
            </a:r>
            <a:endParaRPr lang="en-US" altLang="zh-CN" sz="2800" dirty="0">
              <a:latin typeface="-apple-system"/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7B8FF92A-2F7F-55B6-9A70-4631037350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85975"/>
            <a:ext cx="10287000" cy="370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29759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9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2.2 </a:t>
            </a:r>
            <a:r>
              <a:rPr lang="zh-CN" altLang="en-US" sz="2800">
                <a:solidFill>
                  <a:schemeClr val="tx2">
                    <a:lumMod val="60000"/>
                    <a:lumOff val="40000"/>
                  </a:schemeClr>
                </a:solidFill>
              </a:rPr>
              <a:t>自定义插件</a:t>
            </a:r>
            <a:endParaRPr lang="zh-CN" altLang="en-US" sz="2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CD27FF62-6D0D-692A-3D2F-D7F5378C6B63}"/>
              </a:ext>
            </a:extLst>
          </p:cNvPr>
          <p:cNvSpPr txBox="1"/>
          <p:nvPr/>
        </p:nvSpPr>
        <p:spPr>
          <a:xfrm>
            <a:off x="228600" y="533400"/>
            <a:ext cx="11658600" cy="1050288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此时只能一个一个解析（体力活）。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自定义插件解析后效果如图。</a:t>
            </a:r>
            <a:endParaRPr lang="en-US" altLang="zh-CN" sz="2800" dirty="0">
              <a:latin typeface="-apple-system"/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93CB9642-AEE5-F64B-DF9B-89CF783EC8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670403"/>
            <a:ext cx="8763000" cy="4730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7529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73930" y="2223654"/>
            <a:ext cx="1263534" cy="66501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0476" cy="68580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1352847" y="6220311"/>
            <a:ext cx="244475" cy="295275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1600" spc="-25" dirty="0">
                <a:solidFill>
                  <a:srgbClr val="004B85"/>
                </a:solidFill>
                <a:latin typeface="Arial"/>
                <a:cs typeface="Arial"/>
              </a:rPr>
              <a:t>11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851</TotalTime>
  <Words>310</Words>
  <Application>Microsoft Office PowerPoint</Application>
  <PresentationFormat>宽屏</PresentationFormat>
  <Paragraphs>44</Paragraphs>
  <Slides>10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9" baseType="lpstr">
      <vt:lpstr>-apple-system</vt:lpstr>
      <vt:lpstr>Droid Sans Fallback</vt:lpstr>
      <vt:lpstr>pingfang SC</vt:lpstr>
      <vt:lpstr>等线</vt:lpstr>
      <vt:lpstr>Arial</vt:lpstr>
      <vt:lpstr>Calibri</vt:lpstr>
      <vt:lpstr>Consolas</vt:lpstr>
      <vt:lpstr>Verdana</vt:lpstr>
      <vt:lpstr>Office Theme</vt:lpstr>
      <vt:lpstr>1、协议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z h</cp:lastModifiedBy>
  <cp:revision>541</cp:revision>
  <dcterms:created xsi:type="dcterms:W3CDTF">2024-01-06T09:49:32Z</dcterms:created>
  <dcterms:modified xsi:type="dcterms:W3CDTF">2024-04-23T03:23:59Z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2024-01-06T00:00:00Z</vt:filetime>
  </property>
  <property fmtid="{D5CDD505-2E9C-101B-9397-08002B2CF9AE}" pid="3" name="Producer">
    <vt:lpwstr>3-Heights(TM) PDF Security Shell 4.8.25.2 (http://www.pdf-tools.com)</vt:lpwstr>
  </property>
</Properties>
</file>