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7" r:id="rId2"/>
    <p:sldId id="268" r:id="rId3"/>
    <p:sldId id="258" r:id="rId4"/>
    <p:sldId id="259" r:id="rId5"/>
    <p:sldId id="269" r:id="rId6"/>
    <p:sldId id="261" r:id="rId7"/>
    <p:sldId id="262" r:id="rId8"/>
    <p:sldId id="267" r:id="rId9"/>
    <p:sldId id="270" r:id="rId10"/>
    <p:sldId id="271" r:id="rId11"/>
    <p:sldId id="266" r:id="rId1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4712" autoAdjust="0"/>
  </p:normalViewPr>
  <p:slideViewPr>
    <p:cSldViewPr>
      <p:cViewPr varScale="1">
        <p:scale>
          <a:sx n="54" d="100"/>
          <a:sy n="54" d="100"/>
        </p:scale>
        <p:origin x="1184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933C1-16B8-45D2-9747-51ABE0545FA3}" type="datetimeFigureOut">
              <a:rPr lang="zh-CN" altLang="en-US" smtClean="0"/>
              <a:t>2024/4/5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3DCE0-93C2-4573-86AE-D80AFD6E0B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094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692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8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89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8127" y="757872"/>
            <a:ext cx="6271895" cy="451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0825" y="477837"/>
            <a:ext cx="11685905" cy="50800"/>
          </a:xfrm>
          <a:custGeom>
            <a:avLst/>
            <a:gdLst/>
            <a:ahLst/>
            <a:cxnLst/>
            <a:rect l="l" t="t" r="r" b="b"/>
            <a:pathLst>
              <a:path w="11685905" h="50800">
                <a:moveTo>
                  <a:pt x="0" y="0"/>
                </a:moveTo>
                <a:lnTo>
                  <a:pt x="11685587" y="0"/>
                </a:lnTo>
                <a:lnTo>
                  <a:pt x="11685587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0825" y="6457950"/>
            <a:ext cx="11685905" cy="38100"/>
          </a:xfrm>
          <a:custGeom>
            <a:avLst/>
            <a:gdLst/>
            <a:ahLst/>
            <a:cxnLst/>
            <a:rect l="l" t="t" r="r" b="b"/>
            <a:pathLst>
              <a:path w="11685905" h="38100">
                <a:moveTo>
                  <a:pt x="0" y="0"/>
                </a:moveTo>
                <a:lnTo>
                  <a:pt x="11685587" y="0"/>
                </a:lnTo>
                <a:lnTo>
                  <a:pt x="11685587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3651" y="6557061"/>
            <a:ext cx="175002" cy="21014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1298" y="6606539"/>
            <a:ext cx="118110" cy="119380"/>
          </a:xfrm>
          <a:custGeom>
            <a:avLst/>
            <a:gdLst/>
            <a:ahLst/>
            <a:cxnLst/>
            <a:rect l="l" t="t" r="r" b="b"/>
            <a:pathLst>
              <a:path w="118109" h="119379">
                <a:moveTo>
                  <a:pt x="117513" y="45720"/>
                </a:moveTo>
                <a:lnTo>
                  <a:pt x="72999" y="45720"/>
                </a:lnTo>
                <a:lnTo>
                  <a:pt x="72999" y="0"/>
                </a:lnTo>
                <a:lnTo>
                  <a:pt x="43586" y="0"/>
                </a:lnTo>
                <a:lnTo>
                  <a:pt x="43586" y="45720"/>
                </a:lnTo>
                <a:lnTo>
                  <a:pt x="0" y="45720"/>
                </a:lnTo>
                <a:lnTo>
                  <a:pt x="0" y="74930"/>
                </a:lnTo>
                <a:lnTo>
                  <a:pt x="43586" y="74930"/>
                </a:lnTo>
                <a:lnTo>
                  <a:pt x="43586" y="119380"/>
                </a:lnTo>
                <a:lnTo>
                  <a:pt x="72999" y="119380"/>
                </a:lnTo>
                <a:lnTo>
                  <a:pt x="72999" y="74930"/>
                </a:lnTo>
                <a:lnTo>
                  <a:pt x="117513" y="74930"/>
                </a:lnTo>
                <a:lnTo>
                  <a:pt x="117513" y="45720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2522" y="6548437"/>
            <a:ext cx="1088567" cy="2295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51460" y="6548437"/>
            <a:ext cx="652780" cy="288925"/>
          </a:xfrm>
          <a:custGeom>
            <a:avLst/>
            <a:gdLst/>
            <a:ahLst/>
            <a:cxnLst/>
            <a:rect l="l" t="t" r="r" b="b"/>
            <a:pathLst>
              <a:path w="652780" h="288925">
                <a:moveTo>
                  <a:pt x="332244" y="0"/>
                </a:moveTo>
                <a:lnTo>
                  <a:pt x="61861" y="0"/>
                </a:lnTo>
                <a:lnTo>
                  <a:pt x="58813" y="266"/>
                </a:lnTo>
                <a:lnTo>
                  <a:pt x="29273" y="31711"/>
                </a:lnTo>
                <a:lnTo>
                  <a:pt x="520" y="184023"/>
                </a:lnTo>
                <a:lnTo>
                  <a:pt x="0" y="191719"/>
                </a:lnTo>
                <a:lnTo>
                  <a:pt x="127" y="198882"/>
                </a:lnTo>
                <a:lnTo>
                  <a:pt x="20129" y="230581"/>
                </a:lnTo>
                <a:lnTo>
                  <a:pt x="291579" y="230581"/>
                </a:lnTo>
                <a:lnTo>
                  <a:pt x="301777" y="173012"/>
                </a:lnTo>
                <a:lnTo>
                  <a:pt x="59474" y="173012"/>
                </a:lnTo>
                <a:lnTo>
                  <a:pt x="79616" y="57721"/>
                </a:lnTo>
                <a:lnTo>
                  <a:pt x="322046" y="57721"/>
                </a:lnTo>
                <a:lnTo>
                  <a:pt x="332244" y="0"/>
                </a:lnTo>
                <a:close/>
              </a:path>
              <a:path w="652780" h="288925">
                <a:moveTo>
                  <a:pt x="652576" y="34099"/>
                </a:moveTo>
                <a:lnTo>
                  <a:pt x="633895" y="266"/>
                </a:lnTo>
                <a:lnTo>
                  <a:pt x="630986" y="0"/>
                </a:lnTo>
                <a:lnTo>
                  <a:pt x="360997" y="0"/>
                </a:lnTo>
                <a:lnTo>
                  <a:pt x="350926" y="57721"/>
                </a:lnTo>
                <a:lnTo>
                  <a:pt x="593229" y="57721"/>
                </a:lnTo>
                <a:lnTo>
                  <a:pt x="573087" y="173012"/>
                </a:lnTo>
                <a:lnTo>
                  <a:pt x="330530" y="173012"/>
                </a:lnTo>
                <a:lnTo>
                  <a:pt x="310261" y="288302"/>
                </a:lnTo>
                <a:lnTo>
                  <a:pt x="367880" y="288302"/>
                </a:lnTo>
                <a:lnTo>
                  <a:pt x="377952" y="230581"/>
                </a:lnTo>
                <a:lnTo>
                  <a:pt x="592302" y="230581"/>
                </a:lnTo>
                <a:lnTo>
                  <a:pt x="621309" y="203390"/>
                </a:lnTo>
                <a:lnTo>
                  <a:pt x="651256" y="51879"/>
                </a:lnTo>
                <a:lnTo>
                  <a:pt x="652310" y="44056"/>
                </a:lnTo>
                <a:lnTo>
                  <a:pt x="652576" y="34099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2137" y="1734632"/>
            <a:ext cx="11399154" cy="7536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0825" y="477837"/>
            <a:ext cx="11685905" cy="50800"/>
          </a:xfrm>
          <a:custGeom>
            <a:avLst/>
            <a:gdLst/>
            <a:ahLst/>
            <a:cxnLst/>
            <a:rect l="l" t="t" r="r" b="b"/>
            <a:pathLst>
              <a:path w="11685905" h="50800">
                <a:moveTo>
                  <a:pt x="0" y="0"/>
                </a:moveTo>
                <a:lnTo>
                  <a:pt x="11685587" y="0"/>
                </a:lnTo>
                <a:lnTo>
                  <a:pt x="11685587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0825" y="6457950"/>
            <a:ext cx="11685905" cy="38100"/>
          </a:xfrm>
          <a:custGeom>
            <a:avLst/>
            <a:gdLst/>
            <a:ahLst/>
            <a:cxnLst/>
            <a:rect l="l" t="t" r="r" b="b"/>
            <a:pathLst>
              <a:path w="11685905" h="38100">
                <a:moveTo>
                  <a:pt x="0" y="0"/>
                </a:moveTo>
                <a:lnTo>
                  <a:pt x="11685587" y="0"/>
                </a:lnTo>
                <a:lnTo>
                  <a:pt x="11685587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3651" y="6557061"/>
            <a:ext cx="175002" cy="21014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1298" y="6606539"/>
            <a:ext cx="118110" cy="119380"/>
          </a:xfrm>
          <a:custGeom>
            <a:avLst/>
            <a:gdLst/>
            <a:ahLst/>
            <a:cxnLst/>
            <a:rect l="l" t="t" r="r" b="b"/>
            <a:pathLst>
              <a:path w="118109" h="119379">
                <a:moveTo>
                  <a:pt x="117513" y="45720"/>
                </a:moveTo>
                <a:lnTo>
                  <a:pt x="72999" y="45720"/>
                </a:lnTo>
                <a:lnTo>
                  <a:pt x="72999" y="0"/>
                </a:lnTo>
                <a:lnTo>
                  <a:pt x="43586" y="0"/>
                </a:lnTo>
                <a:lnTo>
                  <a:pt x="43586" y="45720"/>
                </a:lnTo>
                <a:lnTo>
                  <a:pt x="0" y="45720"/>
                </a:lnTo>
                <a:lnTo>
                  <a:pt x="0" y="74930"/>
                </a:lnTo>
                <a:lnTo>
                  <a:pt x="43586" y="74930"/>
                </a:lnTo>
                <a:lnTo>
                  <a:pt x="43586" y="119380"/>
                </a:lnTo>
                <a:lnTo>
                  <a:pt x="72999" y="119380"/>
                </a:lnTo>
                <a:lnTo>
                  <a:pt x="72999" y="74930"/>
                </a:lnTo>
                <a:lnTo>
                  <a:pt x="117513" y="74930"/>
                </a:lnTo>
                <a:lnTo>
                  <a:pt x="117513" y="45720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82522" y="6548437"/>
            <a:ext cx="1088567" cy="2295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51460" y="6548437"/>
            <a:ext cx="652780" cy="288925"/>
          </a:xfrm>
          <a:custGeom>
            <a:avLst/>
            <a:gdLst/>
            <a:ahLst/>
            <a:cxnLst/>
            <a:rect l="l" t="t" r="r" b="b"/>
            <a:pathLst>
              <a:path w="652780" h="288925">
                <a:moveTo>
                  <a:pt x="332244" y="0"/>
                </a:moveTo>
                <a:lnTo>
                  <a:pt x="61861" y="0"/>
                </a:lnTo>
                <a:lnTo>
                  <a:pt x="58813" y="266"/>
                </a:lnTo>
                <a:lnTo>
                  <a:pt x="29273" y="31711"/>
                </a:lnTo>
                <a:lnTo>
                  <a:pt x="520" y="184023"/>
                </a:lnTo>
                <a:lnTo>
                  <a:pt x="0" y="191719"/>
                </a:lnTo>
                <a:lnTo>
                  <a:pt x="127" y="198882"/>
                </a:lnTo>
                <a:lnTo>
                  <a:pt x="20129" y="230581"/>
                </a:lnTo>
                <a:lnTo>
                  <a:pt x="291579" y="230581"/>
                </a:lnTo>
                <a:lnTo>
                  <a:pt x="301777" y="173012"/>
                </a:lnTo>
                <a:lnTo>
                  <a:pt x="59474" y="173012"/>
                </a:lnTo>
                <a:lnTo>
                  <a:pt x="79616" y="57721"/>
                </a:lnTo>
                <a:lnTo>
                  <a:pt x="322046" y="57721"/>
                </a:lnTo>
                <a:lnTo>
                  <a:pt x="332244" y="0"/>
                </a:lnTo>
                <a:close/>
              </a:path>
              <a:path w="652780" h="288925">
                <a:moveTo>
                  <a:pt x="652576" y="34099"/>
                </a:moveTo>
                <a:lnTo>
                  <a:pt x="633895" y="266"/>
                </a:lnTo>
                <a:lnTo>
                  <a:pt x="630986" y="0"/>
                </a:lnTo>
                <a:lnTo>
                  <a:pt x="360997" y="0"/>
                </a:lnTo>
                <a:lnTo>
                  <a:pt x="350926" y="57721"/>
                </a:lnTo>
                <a:lnTo>
                  <a:pt x="593229" y="57721"/>
                </a:lnTo>
                <a:lnTo>
                  <a:pt x="573087" y="173012"/>
                </a:lnTo>
                <a:lnTo>
                  <a:pt x="330530" y="173012"/>
                </a:lnTo>
                <a:lnTo>
                  <a:pt x="310261" y="288302"/>
                </a:lnTo>
                <a:lnTo>
                  <a:pt x="367880" y="288302"/>
                </a:lnTo>
                <a:lnTo>
                  <a:pt x="377952" y="230581"/>
                </a:lnTo>
                <a:lnTo>
                  <a:pt x="592302" y="230581"/>
                </a:lnTo>
                <a:lnTo>
                  <a:pt x="621309" y="203390"/>
                </a:lnTo>
                <a:lnTo>
                  <a:pt x="651256" y="51879"/>
                </a:lnTo>
                <a:lnTo>
                  <a:pt x="652310" y="44056"/>
                </a:lnTo>
                <a:lnTo>
                  <a:pt x="652576" y="34099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127" y="889635"/>
            <a:ext cx="4647565" cy="451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92890" y="6523525"/>
            <a:ext cx="307975" cy="295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3988"/>
            <a:ext cx="12195175" cy="43061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5175" cy="1323975"/>
            <a:chOff x="0" y="0"/>
            <a:chExt cx="12195175" cy="1323975"/>
          </a:xfrm>
        </p:grpSpPr>
        <p:sp>
          <p:nvSpPr>
            <p:cNvPr id="4" name="object 4"/>
            <p:cNvSpPr/>
            <p:nvPr/>
          </p:nvSpPr>
          <p:spPr>
            <a:xfrm>
              <a:off x="0" y="120604"/>
              <a:ext cx="12195175" cy="1203325"/>
            </a:xfrm>
            <a:custGeom>
              <a:avLst/>
              <a:gdLst/>
              <a:ahLst/>
              <a:cxnLst/>
              <a:rect l="l" t="t" r="r" b="b"/>
              <a:pathLst>
                <a:path w="12195175" h="1203325">
                  <a:moveTo>
                    <a:pt x="12195175" y="0"/>
                  </a:moveTo>
                  <a:lnTo>
                    <a:pt x="0" y="603875"/>
                  </a:lnTo>
                  <a:lnTo>
                    <a:pt x="0" y="1203021"/>
                  </a:lnTo>
                  <a:lnTo>
                    <a:pt x="161016" y="1182423"/>
                  </a:lnTo>
                  <a:lnTo>
                    <a:pt x="335466" y="1163235"/>
                  </a:lnTo>
                  <a:lnTo>
                    <a:pt x="557400" y="1142989"/>
                  </a:lnTo>
                  <a:lnTo>
                    <a:pt x="783443" y="1126586"/>
                  </a:lnTo>
                  <a:lnTo>
                    <a:pt x="1022918" y="1113241"/>
                  </a:lnTo>
                  <a:lnTo>
                    <a:pt x="1388915" y="1099516"/>
                  </a:lnTo>
                  <a:lnTo>
                    <a:pt x="1870352" y="1091132"/>
                  </a:lnTo>
                  <a:lnTo>
                    <a:pt x="5847751" y="1090051"/>
                  </a:lnTo>
                  <a:lnTo>
                    <a:pt x="6221497" y="1070709"/>
                  </a:lnTo>
                  <a:lnTo>
                    <a:pt x="6538493" y="1048572"/>
                  </a:lnTo>
                  <a:lnTo>
                    <a:pt x="6854423" y="1020594"/>
                  </a:lnTo>
                  <a:lnTo>
                    <a:pt x="7116625" y="992399"/>
                  </a:lnTo>
                  <a:lnTo>
                    <a:pt x="7377634" y="959411"/>
                  </a:lnTo>
                  <a:lnTo>
                    <a:pt x="7585444" y="929345"/>
                  </a:lnTo>
                  <a:lnTo>
                    <a:pt x="7792253" y="895826"/>
                  </a:lnTo>
                  <a:lnTo>
                    <a:pt x="8699996" y="743289"/>
                  </a:lnTo>
                  <a:lnTo>
                    <a:pt x="9389624" y="639797"/>
                  </a:lnTo>
                  <a:lnTo>
                    <a:pt x="9873789" y="575728"/>
                  </a:lnTo>
                  <a:lnTo>
                    <a:pt x="10252908" y="531991"/>
                  </a:lnTo>
                  <a:lnTo>
                    <a:pt x="10543816" y="503277"/>
                  </a:lnTo>
                  <a:lnTo>
                    <a:pt x="10812200" y="481474"/>
                  </a:lnTo>
                  <a:lnTo>
                    <a:pt x="11010831" y="468930"/>
                  </a:lnTo>
                  <a:lnTo>
                    <a:pt x="11150497" y="462343"/>
                  </a:lnTo>
                  <a:lnTo>
                    <a:pt x="11282235" y="458145"/>
                  </a:lnTo>
                  <a:lnTo>
                    <a:pt x="11406092" y="456313"/>
                  </a:lnTo>
                  <a:lnTo>
                    <a:pt x="12195175" y="456224"/>
                  </a:lnTo>
                  <a:lnTo>
                    <a:pt x="12195175" y="0"/>
                  </a:lnTo>
                  <a:close/>
                </a:path>
                <a:path w="12195175" h="1203325">
                  <a:moveTo>
                    <a:pt x="5847751" y="1090051"/>
                  </a:moveTo>
                  <a:lnTo>
                    <a:pt x="2164999" y="1090051"/>
                  </a:lnTo>
                  <a:lnTo>
                    <a:pt x="4580189" y="1114032"/>
                  </a:lnTo>
                  <a:lnTo>
                    <a:pt x="5214666" y="1108842"/>
                  </a:lnTo>
                  <a:lnTo>
                    <a:pt x="5691761" y="1096193"/>
                  </a:lnTo>
                  <a:lnTo>
                    <a:pt x="5847751" y="1090051"/>
                  </a:lnTo>
                  <a:close/>
                </a:path>
                <a:path w="12195175" h="1203325">
                  <a:moveTo>
                    <a:pt x="12195175" y="456224"/>
                  </a:moveTo>
                  <a:lnTo>
                    <a:pt x="11445634" y="456224"/>
                  </a:lnTo>
                  <a:lnTo>
                    <a:pt x="11484306" y="456393"/>
                  </a:lnTo>
                  <a:lnTo>
                    <a:pt x="11559052" y="457507"/>
                  </a:lnTo>
                  <a:lnTo>
                    <a:pt x="11630341" y="459647"/>
                  </a:lnTo>
                  <a:lnTo>
                    <a:pt x="11698187" y="462806"/>
                  </a:lnTo>
                  <a:lnTo>
                    <a:pt x="11762605" y="466976"/>
                  </a:lnTo>
                  <a:lnTo>
                    <a:pt x="11823606" y="472151"/>
                  </a:lnTo>
                  <a:lnTo>
                    <a:pt x="11881206" y="478323"/>
                  </a:lnTo>
                  <a:lnTo>
                    <a:pt x="11935417" y="485484"/>
                  </a:lnTo>
                  <a:lnTo>
                    <a:pt x="11986252" y="493629"/>
                  </a:lnTo>
                  <a:lnTo>
                    <a:pt x="12033726" y="502748"/>
                  </a:lnTo>
                  <a:lnTo>
                    <a:pt x="12077851" y="512836"/>
                  </a:lnTo>
                  <a:lnTo>
                    <a:pt x="12118641" y="523885"/>
                  </a:lnTo>
                  <a:lnTo>
                    <a:pt x="12156109" y="535887"/>
                  </a:lnTo>
                  <a:lnTo>
                    <a:pt x="12195175" y="550949"/>
                  </a:lnTo>
                  <a:lnTo>
                    <a:pt x="12195175" y="456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5175" cy="988060"/>
            </a:xfrm>
            <a:custGeom>
              <a:avLst/>
              <a:gdLst/>
              <a:ahLst/>
              <a:cxnLst/>
              <a:rect l="l" t="t" r="r" b="b"/>
              <a:pathLst>
                <a:path w="12195175" h="988060">
                  <a:moveTo>
                    <a:pt x="8364292" y="856104"/>
                  </a:moveTo>
                  <a:lnTo>
                    <a:pt x="1081579" y="856104"/>
                  </a:lnTo>
                  <a:lnTo>
                    <a:pt x="1439908" y="859374"/>
                  </a:lnTo>
                  <a:lnTo>
                    <a:pt x="1919174" y="872350"/>
                  </a:lnTo>
                  <a:lnTo>
                    <a:pt x="3722067" y="955226"/>
                  </a:lnTo>
                  <a:lnTo>
                    <a:pt x="4565014" y="980569"/>
                  </a:lnTo>
                  <a:lnTo>
                    <a:pt x="5279199" y="987713"/>
                  </a:lnTo>
                  <a:lnTo>
                    <a:pt x="6081954" y="980181"/>
                  </a:lnTo>
                  <a:lnTo>
                    <a:pt x="6782162" y="960773"/>
                  </a:lnTo>
                  <a:lnTo>
                    <a:pt x="7363937" y="933730"/>
                  </a:lnTo>
                  <a:lnTo>
                    <a:pt x="7809198" y="904745"/>
                  </a:lnTo>
                  <a:lnTo>
                    <a:pt x="8209393" y="871264"/>
                  </a:lnTo>
                  <a:lnTo>
                    <a:pt x="8332163" y="859374"/>
                  </a:lnTo>
                  <a:lnTo>
                    <a:pt x="8364292" y="856104"/>
                  </a:lnTo>
                  <a:close/>
                </a:path>
                <a:path w="12195175" h="988060">
                  <a:moveTo>
                    <a:pt x="10984323" y="0"/>
                  </a:moveTo>
                  <a:lnTo>
                    <a:pt x="0" y="0"/>
                  </a:lnTo>
                  <a:lnTo>
                    <a:pt x="0" y="885059"/>
                  </a:lnTo>
                  <a:lnTo>
                    <a:pt x="368897" y="868559"/>
                  </a:lnTo>
                  <a:lnTo>
                    <a:pt x="756954" y="858571"/>
                  </a:lnTo>
                  <a:lnTo>
                    <a:pt x="8364292" y="856104"/>
                  </a:lnTo>
                  <a:lnTo>
                    <a:pt x="8679809" y="821040"/>
                  </a:lnTo>
                  <a:lnTo>
                    <a:pt x="8940971" y="787188"/>
                  </a:lnTo>
                  <a:lnTo>
                    <a:pt x="9179648" y="752010"/>
                  </a:lnTo>
                  <a:lnTo>
                    <a:pt x="9398159" y="715978"/>
                  </a:lnTo>
                  <a:lnTo>
                    <a:pt x="9637016" y="672279"/>
                  </a:lnTo>
                  <a:lnTo>
                    <a:pt x="9955876" y="607489"/>
                  </a:lnTo>
                  <a:lnTo>
                    <a:pt x="10472810" y="496505"/>
                  </a:lnTo>
                  <a:lnTo>
                    <a:pt x="10614148" y="468849"/>
                  </a:lnTo>
                  <a:lnTo>
                    <a:pt x="10726611" y="448945"/>
                  </a:lnTo>
                  <a:lnTo>
                    <a:pt x="10811381" y="435472"/>
                  </a:lnTo>
                  <a:lnTo>
                    <a:pt x="10929881" y="418731"/>
                  </a:lnTo>
                  <a:lnTo>
                    <a:pt x="11017296" y="407453"/>
                  </a:lnTo>
                  <a:lnTo>
                    <a:pt x="11102039" y="397388"/>
                  </a:lnTo>
                  <a:lnTo>
                    <a:pt x="11184084" y="388478"/>
                  </a:lnTo>
                  <a:lnTo>
                    <a:pt x="11263405" y="380666"/>
                  </a:lnTo>
                  <a:lnTo>
                    <a:pt x="11413775" y="368104"/>
                  </a:lnTo>
                  <a:lnTo>
                    <a:pt x="11552946" y="359242"/>
                  </a:lnTo>
                  <a:lnTo>
                    <a:pt x="11618386" y="356049"/>
                  </a:lnTo>
                  <a:lnTo>
                    <a:pt x="11740261" y="351877"/>
                  </a:lnTo>
                  <a:lnTo>
                    <a:pt x="11850548" y="350249"/>
                  </a:lnTo>
                  <a:lnTo>
                    <a:pt x="12195175" y="350247"/>
                  </a:lnTo>
                  <a:lnTo>
                    <a:pt x="12195175" y="520"/>
                  </a:lnTo>
                  <a:lnTo>
                    <a:pt x="10984323" y="0"/>
                  </a:lnTo>
                  <a:close/>
                </a:path>
                <a:path w="12195175" h="988060">
                  <a:moveTo>
                    <a:pt x="12195175" y="350247"/>
                  </a:moveTo>
                  <a:lnTo>
                    <a:pt x="11901238" y="350247"/>
                  </a:lnTo>
                  <a:lnTo>
                    <a:pt x="11993584" y="351577"/>
                  </a:lnTo>
                  <a:lnTo>
                    <a:pt x="12073717" y="354305"/>
                  </a:lnTo>
                  <a:lnTo>
                    <a:pt x="12109217" y="356054"/>
                  </a:lnTo>
                  <a:lnTo>
                    <a:pt x="12141434" y="357970"/>
                  </a:lnTo>
                  <a:lnTo>
                    <a:pt x="12170573" y="360009"/>
                  </a:lnTo>
                  <a:lnTo>
                    <a:pt x="12195175" y="362000"/>
                  </a:lnTo>
                  <a:lnTo>
                    <a:pt x="12195175" y="350247"/>
                  </a:lnTo>
                  <a:close/>
                </a:path>
              </a:pathLst>
            </a:custGeom>
            <a:solidFill>
              <a:srgbClr val="004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395" y="188912"/>
              <a:ext cx="195516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" y="476250"/>
              <a:ext cx="195516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333375"/>
              <a:ext cx="195008" cy="16192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3819525" y="3111500"/>
            <a:ext cx="4838700" cy="76200"/>
          </a:xfrm>
          <a:custGeom>
            <a:avLst/>
            <a:gdLst/>
            <a:ahLst/>
            <a:cxnLst/>
            <a:rect l="l" t="t" r="r" b="b"/>
            <a:pathLst>
              <a:path w="4838700" h="76200">
                <a:moveTo>
                  <a:pt x="4800600" y="0"/>
                </a:moveTo>
                <a:lnTo>
                  <a:pt x="4785768" y="2993"/>
                </a:lnTo>
                <a:lnTo>
                  <a:pt x="4773658" y="11158"/>
                </a:lnTo>
                <a:lnTo>
                  <a:pt x="4765493" y="23268"/>
                </a:lnTo>
                <a:lnTo>
                  <a:pt x="4762500" y="38100"/>
                </a:lnTo>
                <a:lnTo>
                  <a:pt x="4765493" y="52931"/>
                </a:lnTo>
                <a:lnTo>
                  <a:pt x="4773658" y="65041"/>
                </a:lnTo>
                <a:lnTo>
                  <a:pt x="4785768" y="73206"/>
                </a:lnTo>
                <a:lnTo>
                  <a:pt x="4800600" y="76200"/>
                </a:lnTo>
                <a:lnTo>
                  <a:pt x="4815431" y="73206"/>
                </a:lnTo>
                <a:lnTo>
                  <a:pt x="4827541" y="65041"/>
                </a:lnTo>
                <a:lnTo>
                  <a:pt x="4835706" y="52931"/>
                </a:lnTo>
                <a:lnTo>
                  <a:pt x="4836136" y="50800"/>
                </a:lnTo>
                <a:lnTo>
                  <a:pt x="4775200" y="50800"/>
                </a:lnTo>
                <a:lnTo>
                  <a:pt x="4775200" y="25400"/>
                </a:lnTo>
                <a:lnTo>
                  <a:pt x="4836136" y="25400"/>
                </a:lnTo>
                <a:lnTo>
                  <a:pt x="4835706" y="23268"/>
                </a:lnTo>
                <a:lnTo>
                  <a:pt x="4827541" y="11158"/>
                </a:lnTo>
                <a:lnTo>
                  <a:pt x="4815431" y="2993"/>
                </a:lnTo>
                <a:lnTo>
                  <a:pt x="4800600" y="0"/>
                </a:lnTo>
                <a:close/>
              </a:path>
              <a:path w="4838700" h="76200">
                <a:moveTo>
                  <a:pt x="4800600" y="25400"/>
                </a:moveTo>
                <a:lnTo>
                  <a:pt x="4775200" y="25400"/>
                </a:lnTo>
                <a:lnTo>
                  <a:pt x="4775200" y="50800"/>
                </a:lnTo>
                <a:lnTo>
                  <a:pt x="4800600" y="50800"/>
                </a:lnTo>
                <a:lnTo>
                  <a:pt x="4800600" y="25400"/>
                </a:lnTo>
                <a:close/>
              </a:path>
              <a:path w="4838700" h="76200">
                <a:moveTo>
                  <a:pt x="4836136" y="25400"/>
                </a:moveTo>
                <a:lnTo>
                  <a:pt x="4800600" y="25400"/>
                </a:lnTo>
                <a:lnTo>
                  <a:pt x="4800600" y="50800"/>
                </a:lnTo>
                <a:lnTo>
                  <a:pt x="4836136" y="50800"/>
                </a:lnTo>
                <a:lnTo>
                  <a:pt x="4838700" y="38100"/>
                </a:lnTo>
                <a:lnTo>
                  <a:pt x="4836136" y="25400"/>
                </a:lnTo>
                <a:close/>
              </a:path>
              <a:path w="4838700" h="76200">
                <a:moveTo>
                  <a:pt x="25400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25400" y="50800"/>
                </a:lnTo>
                <a:lnTo>
                  <a:pt x="25400" y="25400"/>
                </a:lnTo>
                <a:close/>
              </a:path>
              <a:path w="4838700" h="76200">
                <a:moveTo>
                  <a:pt x="76200" y="25400"/>
                </a:moveTo>
                <a:lnTo>
                  <a:pt x="50800" y="254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4838700" h="76200">
                <a:moveTo>
                  <a:pt x="127000" y="25400"/>
                </a:moveTo>
                <a:lnTo>
                  <a:pt x="101600" y="25400"/>
                </a:lnTo>
                <a:lnTo>
                  <a:pt x="101600" y="50800"/>
                </a:lnTo>
                <a:lnTo>
                  <a:pt x="127000" y="50800"/>
                </a:lnTo>
                <a:lnTo>
                  <a:pt x="127000" y="25400"/>
                </a:lnTo>
                <a:close/>
              </a:path>
              <a:path w="4838700" h="76200">
                <a:moveTo>
                  <a:pt x="177800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177800" y="50800"/>
                </a:lnTo>
                <a:lnTo>
                  <a:pt x="177800" y="25400"/>
                </a:lnTo>
                <a:close/>
              </a:path>
              <a:path w="4838700" h="76200">
                <a:moveTo>
                  <a:pt x="228600" y="25400"/>
                </a:moveTo>
                <a:lnTo>
                  <a:pt x="203200" y="25400"/>
                </a:lnTo>
                <a:lnTo>
                  <a:pt x="203200" y="50800"/>
                </a:lnTo>
                <a:lnTo>
                  <a:pt x="228600" y="50800"/>
                </a:lnTo>
                <a:lnTo>
                  <a:pt x="228600" y="25400"/>
                </a:lnTo>
                <a:close/>
              </a:path>
              <a:path w="4838700" h="76200">
                <a:moveTo>
                  <a:pt x="279400" y="25400"/>
                </a:moveTo>
                <a:lnTo>
                  <a:pt x="254000" y="25400"/>
                </a:lnTo>
                <a:lnTo>
                  <a:pt x="254000" y="50800"/>
                </a:lnTo>
                <a:lnTo>
                  <a:pt x="279400" y="50800"/>
                </a:lnTo>
                <a:lnTo>
                  <a:pt x="279400" y="25400"/>
                </a:lnTo>
                <a:close/>
              </a:path>
              <a:path w="4838700" h="76200">
                <a:moveTo>
                  <a:pt x="330200" y="25400"/>
                </a:moveTo>
                <a:lnTo>
                  <a:pt x="304800" y="254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close/>
              </a:path>
              <a:path w="4838700" h="76200">
                <a:moveTo>
                  <a:pt x="381000" y="25400"/>
                </a:moveTo>
                <a:lnTo>
                  <a:pt x="355600" y="25400"/>
                </a:lnTo>
                <a:lnTo>
                  <a:pt x="355600" y="50800"/>
                </a:lnTo>
                <a:lnTo>
                  <a:pt x="381000" y="50800"/>
                </a:lnTo>
                <a:lnTo>
                  <a:pt x="381000" y="25400"/>
                </a:lnTo>
                <a:close/>
              </a:path>
              <a:path w="4838700" h="76200">
                <a:moveTo>
                  <a:pt x="431800" y="25400"/>
                </a:moveTo>
                <a:lnTo>
                  <a:pt x="406400" y="25400"/>
                </a:lnTo>
                <a:lnTo>
                  <a:pt x="406400" y="50800"/>
                </a:lnTo>
                <a:lnTo>
                  <a:pt x="431800" y="50800"/>
                </a:lnTo>
                <a:lnTo>
                  <a:pt x="431800" y="25400"/>
                </a:lnTo>
                <a:close/>
              </a:path>
              <a:path w="4838700" h="76200">
                <a:moveTo>
                  <a:pt x="482600" y="25400"/>
                </a:moveTo>
                <a:lnTo>
                  <a:pt x="457200" y="25400"/>
                </a:lnTo>
                <a:lnTo>
                  <a:pt x="457200" y="50800"/>
                </a:lnTo>
                <a:lnTo>
                  <a:pt x="482600" y="50800"/>
                </a:lnTo>
                <a:lnTo>
                  <a:pt x="482600" y="25400"/>
                </a:lnTo>
                <a:close/>
              </a:path>
              <a:path w="4838700" h="76200">
                <a:moveTo>
                  <a:pt x="533400" y="25400"/>
                </a:moveTo>
                <a:lnTo>
                  <a:pt x="508000" y="25400"/>
                </a:lnTo>
                <a:lnTo>
                  <a:pt x="508000" y="50800"/>
                </a:lnTo>
                <a:lnTo>
                  <a:pt x="533400" y="50800"/>
                </a:lnTo>
                <a:lnTo>
                  <a:pt x="533400" y="25400"/>
                </a:lnTo>
                <a:close/>
              </a:path>
              <a:path w="4838700" h="76200">
                <a:moveTo>
                  <a:pt x="584200" y="25400"/>
                </a:moveTo>
                <a:lnTo>
                  <a:pt x="558800" y="254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close/>
              </a:path>
              <a:path w="4838700" h="76200">
                <a:moveTo>
                  <a:pt x="635000" y="25400"/>
                </a:moveTo>
                <a:lnTo>
                  <a:pt x="609600" y="25400"/>
                </a:lnTo>
                <a:lnTo>
                  <a:pt x="609600" y="50800"/>
                </a:lnTo>
                <a:lnTo>
                  <a:pt x="635000" y="50800"/>
                </a:lnTo>
                <a:lnTo>
                  <a:pt x="635000" y="25400"/>
                </a:lnTo>
                <a:close/>
              </a:path>
              <a:path w="4838700" h="76200">
                <a:moveTo>
                  <a:pt x="685800" y="25400"/>
                </a:moveTo>
                <a:lnTo>
                  <a:pt x="660400" y="25400"/>
                </a:lnTo>
                <a:lnTo>
                  <a:pt x="660400" y="50800"/>
                </a:lnTo>
                <a:lnTo>
                  <a:pt x="685800" y="50800"/>
                </a:lnTo>
                <a:lnTo>
                  <a:pt x="685800" y="25400"/>
                </a:lnTo>
                <a:close/>
              </a:path>
              <a:path w="4838700" h="76200">
                <a:moveTo>
                  <a:pt x="736600" y="25400"/>
                </a:moveTo>
                <a:lnTo>
                  <a:pt x="711200" y="25400"/>
                </a:lnTo>
                <a:lnTo>
                  <a:pt x="711200" y="50800"/>
                </a:lnTo>
                <a:lnTo>
                  <a:pt x="736600" y="50800"/>
                </a:lnTo>
                <a:lnTo>
                  <a:pt x="736600" y="25400"/>
                </a:lnTo>
                <a:close/>
              </a:path>
              <a:path w="4838700" h="76200">
                <a:moveTo>
                  <a:pt x="787400" y="25400"/>
                </a:moveTo>
                <a:lnTo>
                  <a:pt x="762000" y="25400"/>
                </a:lnTo>
                <a:lnTo>
                  <a:pt x="762000" y="50800"/>
                </a:lnTo>
                <a:lnTo>
                  <a:pt x="787400" y="50800"/>
                </a:lnTo>
                <a:lnTo>
                  <a:pt x="787400" y="25400"/>
                </a:lnTo>
                <a:close/>
              </a:path>
              <a:path w="4838700" h="76200">
                <a:moveTo>
                  <a:pt x="838200" y="25400"/>
                </a:moveTo>
                <a:lnTo>
                  <a:pt x="812800" y="25400"/>
                </a:lnTo>
                <a:lnTo>
                  <a:pt x="812800" y="50800"/>
                </a:lnTo>
                <a:lnTo>
                  <a:pt x="838200" y="50800"/>
                </a:lnTo>
                <a:lnTo>
                  <a:pt x="838200" y="25400"/>
                </a:lnTo>
                <a:close/>
              </a:path>
              <a:path w="4838700" h="76200">
                <a:moveTo>
                  <a:pt x="889000" y="25400"/>
                </a:moveTo>
                <a:lnTo>
                  <a:pt x="863600" y="25400"/>
                </a:lnTo>
                <a:lnTo>
                  <a:pt x="863600" y="50800"/>
                </a:lnTo>
                <a:lnTo>
                  <a:pt x="889000" y="50800"/>
                </a:lnTo>
                <a:lnTo>
                  <a:pt x="889000" y="25400"/>
                </a:lnTo>
                <a:close/>
              </a:path>
              <a:path w="4838700" h="76200">
                <a:moveTo>
                  <a:pt x="939800" y="25400"/>
                </a:moveTo>
                <a:lnTo>
                  <a:pt x="914400" y="25400"/>
                </a:lnTo>
                <a:lnTo>
                  <a:pt x="914400" y="50800"/>
                </a:lnTo>
                <a:lnTo>
                  <a:pt x="939800" y="50800"/>
                </a:lnTo>
                <a:lnTo>
                  <a:pt x="939800" y="25400"/>
                </a:lnTo>
                <a:close/>
              </a:path>
              <a:path w="4838700" h="76200">
                <a:moveTo>
                  <a:pt x="990600" y="25400"/>
                </a:moveTo>
                <a:lnTo>
                  <a:pt x="965200" y="25400"/>
                </a:lnTo>
                <a:lnTo>
                  <a:pt x="965200" y="50800"/>
                </a:lnTo>
                <a:lnTo>
                  <a:pt x="990600" y="50800"/>
                </a:lnTo>
                <a:lnTo>
                  <a:pt x="990600" y="25400"/>
                </a:lnTo>
                <a:close/>
              </a:path>
              <a:path w="4838700" h="76200">
                <a:moveTo>
                  <a:pt x="1041400" y="25400"/>
                </a:moveTo>
                <a:lnTo>
                  <a:pt x="1016000" y="25400"/>
                </a:lnTo>
                <a:lnTo>
                  <a:pt x="1016000" y="50800"/>
                </a:lnTo>
                <a:lnTo>
                  <a:pt x="1041400" y="50800"/>
                </a:lnTo>
                <a:lnTo>
                  <a:pt x="1041400" y="25400"/>
                </a:lnTo>
                <a:close/>
              </a:path>
              <a:path w="4838700" h="76200">
                <a:moveTo>
                  <a:pt x="1092200" y="25400"/>
                </a:moveTo>
                <a:lnTo>
                  <a:pt x="1066800" y="25400"/>
                </a:lnTo>
                <a:lnTo>
                  <a:pt x="1066800" y="50800"/>
                </a:lnTo>
                <a:lnTo>
                  <a:pt x="1092200" y="50800"/>
                </a:lnTo>
                <a:lnTo>
                  <a:pt x="1092200" y="25400"/>
                </a:lnTo>
                <a:close/>
              </a:path>
              <a:path w="4838700" h="76200">
                <a:moveTo>
                  <a:pt x="1143000" y="25400"/>
                </a:moveTo>
                <a:lnTo>
                  <a:pt x="1117600" y="25400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400"/>
                </a:lnTo>
                <a:close/>
              </a:path>
              <a:path w="4838700" h="76200">
                <a:moveTo>
                  <a:pt x="1193800" y="25400"/>
                </a:moveTo>
                <a:lnTo>
                  <a:pt x="1168400" y="25400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4838700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4838700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4838700" h="76200">
                <a:moveTo>
                  <a:pt x="1346200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46200" y="50800"/>
                </a:lnTo>
                <a:lnTo>
                  <a:pt x="1346200" y="25400"/>
                </a:lnTo>
                <a:close/>
              </a:path>
              <a:path w="4838700" h="76200">
                <a:moveTo>
                  <a:pt x="1397000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97000" y="50800"/>
                </a:lnTo>
                <a:lnTo>
                  <a:pt x="1397000" y="25400"/>
                </a:lnTo>
                <a:close/>
              </a:path>
              <a:path w="4838700" h="76200">
                <a:moveTo>
                  <a:pt x="1447800" y="25400"/>
                </a:moveTo>
                <a:lnTo>
                  <a:pt x="1422400" y="25400"/>
                </a:lnTo>
                <a:lnTo>
                  <a:pt x="1422400" y="50800"/>
                </a:lnTo>
                <a:lnTo>
                  <a:pt x="1447800" y="50800"/>
                </a:lnTo>
                <a:lnTo>
                  <a:pt x="1447800" y="25400"/>
                </a:lnTo>
                <a:close/>
              </a:path>
              <a:path w="4838700" h="76200">
                <a:moveTo>
                  <a:pt x="1498600" y="25400"/>
                </a:moveTo>
                <a:lnTo>
                  <a:pt x="1473200" y="25400"/>
                </a:lnTo>
                <a:lnTo>
                  <a:pt x="1473200" y="50800"/>
                </a:lnTo>
                <a:lnTo>
                  <a:pt x="1498600" y="50800"/>
                </a:lnTo>
                <a:lnTo>
                  <a:pt x="1498600" y="25400"/>
                </a:lnTo>
                <a:close/>
              </a:path>
              <a:path w="4838700" h="76200">
                <a:moveTo>
                  <a:pt x="1549400" y="25400"/>
                </a:moveTo>
                <a:lnTo>
                  <a:pt x="1524000" y="25400"/>
                </a:lnTo>
                <a:lnTo>
                  <a:pt x="1524000" y="50800"/>
                </a:lnTo>
                <a:lnTo>
                  <a:pt x="1549400" y="50800"/>
                </a:lnTo>
                <a:lnTo>
                  <a:pt x="1549400" y="25400"/>
                </a:lnTo>
                <a:close/>
              </a:path>
              <a:path w="4838700" h="76200">
                <a:moveTo>
                  <a:pt x="1600200" y="25400"/>
                </a:moveTo>
                <a:lnTo>
                  <a:pt x="1574800" y="25400"/>
                </a:lnTo>
                <a:lnTo>
                  <a:pt x="1574800" y="50800"/>
                </a:lnTo>
                <a:lnTo>
                  <a:pt x="1600200" y="50800"/>
                </a:lnTo>
                <a:lnTo>
                  <a:pt x="1600200" y="25400"/>
                </a:lnTo>
                <a:close/>
              </a:path>
              <a:path w="4838700" h="76200">
                <a:moveTo>
                  <a:pt x="1651000" y="25400"/>
                </a:moveTo>
                <a:lnTo>
                  <a:pt x="1625600" y="25400"/>
                </a:lnTo>
                <a:lnTo>
                  <a:pt x="1625600" y="50800"/>
                </a:lnTo>
                <a:lnTo>
                  <a:pt x="1651000" y="50800"/>
                </a:lnTo>
                <a:lnTo>
                  <a:pt x="1651000" y="25400"/>
                </a:lnTo>
                <a:close/>
              </a:path>
              <a:path w="4838700" h="76200">
                <a:moveTo>
                  <a:pt x="1701800" y="25400"/>
                </a:moveTo>
                <a:lnTo>
                  <a:pt x="1676400" y="25400"/>
                </a:lnTo>
                <a:lnTo>
                  <a:pt x="1676400" y="50800"/>
                </a:lnTo>
                <a:lnTo>
                  <a:pt x="1701800" y="50800"/>
                </a:lnTo>
                <a:lnTo>
                  <a:pt x="1701800" y="25400"/>
                </a:lnTo>
                <a:close/>
              </a:path>
              <a:path w="4838700" h="76200">
                <a:moveTo>
                  <a:pt x="1752600" y="25400"/>
                </a:moveTo>
                <a:lnTo>
                  <a:pt x="1727200" y="25400"/>
                </a:lnTo>
                <a:lnTo>
                  <a:pt x="1727200" y="50800"/>
                </a:lnTo>
                <a:lnTo>
                  <a:pt x="1752600" y="50800"/>
                </a:lnTo>
                <a:lnTo>
                  <a:pt x="1752600" y="25400"/>
                </a:lnTo>
                <a:close/>
              </a:path>
              <a:path w="4838700" h="76200">
                <a:moveTo>
                  <a:pt x="1803400" y="25400"/>
                </a:moveTo>
                <a:lnTo>
                  <a:pt x="1778000" y="25400"/>
                </a:lnTo>
                <a:lnTo>
                  <a:pt x="1778000" y="50800"/>
                </a:lnTo>
                <a:lnTo>
                  <a:pt x="1803400" y="50800"/>
                </a:lnTo>
                <a:lnTo>
                  <a:pt x="1803400" y="25400"/>
                </a:lnTo>
                <a:close/>
              </a:path>
              <a:path w="4838700" h="76200">
                <a:moveTo>
                  <a:pt x="1854200" y="25400"/>
                </a:moveTo>
                <a:lnTo>
                  <a:pt x="1828800" y="25400"/>
                </a:lnTo>
                <a:lnTo>
                  <a:pt x="1828800" y="50800"/>
                </a:lnTo>
                <a:lnTo>
                  <a:pt x="1854200" y="50800"/>
                </a:lnTo>
                <a:lnTo>
                  <a:pt x="1854200" y="25400"/>
                </a:lnTo>
                <a:close/>
              </a:path>
              <a:path w="4838700" h="76200">
                <a:moveTo>
                  <a:pt x="1905000" y="25400"/>
                </a:moveTo>
                <a:lnTo>
                  <a:pt x="1879600" y="25400"/>
                </a:lnTo>
                <a:lnTo>
                  <a:pt x="1879600" y="50800"/>
                </a:lnTo>
                <a:lnTo>
                  <a:pt x="1905000" y="50800"/>
                </a:lnTo>
                <a:lnTo>
                  <a:pt x="1905000" y="25400"/>
                </a:lnTo>
                <a:close/>
              </a:path>
              <a:path w="4838700" h="76200">
                <a:moveTo>
                  <a:pt x="1955800" y="25400"/>
                </a:moveTo>
                <a:lnTo>
                  <a:pt x="1930400" y="25400"/>
                </a:lnTo>
                <a:lnTo>
                  <a:pt x="1930400" y="50800"/>
                </a:lnTo>
                <a:lnTo>
                  <a:pt x="1955800" y="50800"/>
                </a:lnTo>
                <a:lnTo>
                  <a:pt x="1955800" y="25400"/>
                </a:lnTo>
                <a:close/>
              </a:path>
              <a:path w="4838700" h="76200">
                <a:moveTo>
                  <a:pt x="2006600" y="25400"/>
                </a:moveTo>
                <a:lnTo>
                  <a:pt x="1981200" y="25400"/>
                </a:lnTo>
                <a:lnTo>
                  <a:pt x="1981200" y="50800"/>
                </a:lnTo>
                <a:lnTo>
                  <a:pt x="2006600" y="50800"/>
                </a:lnTo>
                <a:lnTo>
                  <a:pt x="2006600" y="25400"/>
                </a:lnTo>
                <a:close/>
              </a:path>
              <a:path w="4838700" h="76200">
                <a:moveTo>
                  <a:pt x="2057400" y="25400"/>
                </a:moveTo>
                <a:lnTo>
                  <a:pt x="2032000" y="25400"/>
                </a:lnTo>
                <a:lnTo>
                  <a:pt x="2032000" y="50800"/>
                </a:lnTo>
                <a:lnTo>
                  <a:pt x="2057400" y="50800"/>
                </a:lnTo>
                <a:lnTo>
                  <a:pt x="2057400" y="25400"/>
                </a:lnTo>
                <a:close/>
              </a:path>
              <a:path w="4838700" h="76200">
                <a:moveTo>
                  <a:pt x="2108200" y="25400"/>
                </a:moveTo>
                <a:lnTo>
                  <a:pt x="2082800" y="25400"/>
                </a:lnTo>
                <a:lnTo>
                  <a:pt x="2082800" y="50800"/>
                </a:lnTo>
                <a:lnTo>
                  <a:pt x="2108200" y="50800"/>
                </a:lnTo>
                <a:lnTo>
                  <a:pt x="2108200" y="25400"/>
                </a:lnTo>
                <a:close/>
              </a:path>
              <a:path w="4838700" h="76200">
                <a:moveTo>
                  <a:pt x="2159000" y="25400"/>
                </a:moveTo>
                <a:lnTo>
                  <a:pt x="2133600" y="25400"/>
                </a:lnTo>
                <a:lnTo>
                  <a:pt x="2133600" y="50800"/>
                </a:lnTo>
                <a:lnTo>
                  <a:pt x="2159000" y="50800"/>
                </a:lnTo>
                <a:lnTo>
                  <a:pt x="2159000" y="25400"/>
                </a:lnTo>
                <a:close/>
              </a:path>
              <a:path w="4838700" h="76200">
                <a:moveTo>
                  <a:pt x="2209800" y="25400"/>
                </a:moveTo>
                <a:lnTo>
                  <a:pt x="2184400" y="25400"/>
                </a:lnTo>
                <a:lnTo>
                  <a:pt x="2184400" y="50800"/>
                </a:lnTo>
                <a:lnTo>
                  <a:pt x="2209800" y="50800"/>
                </a:lnTo>
                <a:lnTo>
                  <a:pt x="2209800" y="25400"/>
                </a:lnTo>
                <a:close/>
              </a:path>
              <a:path w="4838700" h="76200">
                <a:moveTo>
                  <a:pt x="2260600" y="25400"/>
                </a:moveTo>
                <a:lnTo>
                  <a:pt x="2235200" y="25400"/>
                </a:lnTo>
                <a:lnTo>
                  <a:pt x="2235200" y="50800"/>
                </a:lnTo>
                <a:lnTo>
                  <a:pt x="2260600" y="50800"/>
                </a:lnTo>
                <a:lnTo>
                  <a:pt x="2260600" y="25400"/>
                </a:lnTo>
                <a:close/>
              </a:path>
              <a:path w="4838700" h="76200">
                <a:moveTo>
                  <a:pt x="2311400" y="25400"/>
                </a:moveTo>
                <a:lnTo>
                  <a:pt x="2286000" y="25400"/>
                </a:lnTo>
                <a:lnTo>
                  <a:pt x="2286000" y="50800"/>
                </a:lnTo>
                <a:lnTo>
                  <a:pt x="2311400" y="50800"/>
                </a:lnTo>
                <a:lnTo>
                  <a:pt x="2311400" y="25400"/>
                </a:lnTo>
                <a:close/>
              </a:path>
              <a:path w="4838700" h="76200">
                <a:moveTo>
                  <a:pt x="2362200" y="25400"/>
                </a:moveTo>
                <a:lnTo>
                  <a:pt x="2336800" y="25400"/>
                </a:lnTo>
                <a:lnTo>
                  <a:pt x="2336800" y="50800"/>
                </a:lnTo>
                <a:lnTo>
                  <a:pt x="2362200" y="50800"/>
                </a:lnTo>
                <a:lnTo>
                  <a:pt x="2362200" y="25400"/>
                </a:lnTo>
                <a:close/>
              </a:path>
              <a:path w="4838700" h="76200">
                <a:moveTo>
                  <a:pt x="2413000" y="25400"/>
                </a:moveTo>
                <a:lnTo>
                  <a:pt x="2387600" y="25400"/>
                </a:lnTo>
                <a:lnTo>
                  <a:pt x="2387600" y="50800"/>
                </a:lnTo>
                <a:lnTo>
                  <a:pt x="2413000" y="50800"/>
                </a:lnTo>
                <a:lnTo>
                  <a:pt x="2413000" y="25400"/>
                </a:lnTo>
                <a:close/>
              </a:path>
              <a:path w="4838700" h="76200">
                <a:moveTo>
                  <a:pt x="2463800" y="25400"/>
                </a:moveTo>
                <a:lnTo>
                  <a:pt x="2438400" y="25400"/>
                </a:lnTo>
                <a:lnTo>
                  <a:pt x="2438400" y="50800"/>
                </a:lnTo>
                <a:lnTo>
                  <a:pt x="2463800" y="50800"/>
                </a:lnTo>
                <a:lnTo>
                  <a:pt x="2463800" y="25400"/>
                </a:lnTo>
                <a:close/>
              </a:path>
              <a:path w="4838700" h="76200">
                <a:moveTo>
                  <a:pt x="2514600" y="25400"/>
                </a:moveTo>
                <a:lnTo>
                  <a:pt x="2489200" y="25400"/>
                </a:lnTo>
                <a:lnTo>
                  <a:pt x="2489200" y="50800"/>
                </a:lnTo>
                <a:lnTo>
                  <a:pt x="2514600" y="50800"/>
                </a:lnTo>
                <a:lnTo>
                  <a:pt x="2514600" y="25400"/>
                </a:lnTo>
                <a:close/>
              </a:path>
              <a:path w="4838700" h="76200">
                <a:moveTo>
                  <a:pt x="2565400" y="25400"/>
                </a:moveTo>
                <a:lnTo>
                  <a:pt x="2540000" y="25400"/>
                </a:lnTo>
                <a:lnTo>
                  <a:pt x="25400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  <a:path w="4838700" h="76200">
                <a:moveTo>
                  <a:pt x="2616200" y="25400"/>
                </a:moveTo>
                <a:lnTo>
                  <a:pt x="2590800" y="25400"/>
                </a:lnTo>
                <a:lnTo>
                  <a:pt x="2590800" y="50800"/>
                </a:lnTo>
                <a:lnTo>
                  <a:pt x="2616200" y="50800"/>
                </a:lnTo>
                <a:lnTo>
                  <a:pt x="2616200" y="25400"/>
                </a:lnTo>
                <a:close/>
              </a:path>
              <a:path w="4838700" h="76200">
                <a:moveTo>
                  <a:pt x="2667000" y="25400"/>
                </a:moveTo>
                <a:lnTo>
                  <a:pt x="2641600" y="25400"/>
                </a:lnTo>
                <a:lnTo>
                  <a:pt x="2641600" y="50800"/>
                </a:lnTo>
                <a:lnTo>
                  <a:pt x="2667000" y="50800"/>
                </a:lnTo>
                <a:lnTo>
                  <a:pt x="2667000" y="25400"/>
                </a:lnTo>
                <a:close/>
              </a:path>
              <a:path w="4838700" h="76200">
                <a:moveTo>
                  <a:pt x="2717800" y="25400"/>
                </a:moveTo>
                <a:lnTo>
                  <a:pt x="2692400" y="25400"/>
                </a:lnTo>
                <a:lnTo>
                  <a:pt x="2692400" y="50800"/>
                </a:lnTo>
                <a:lnTo>
                  <a:pt x="2717800" y="50800"/>
                </a:lnTo>
                <a:lnTo>
                  <a:pt x="2717800" y="25400"/>
                </a:lnTo>
                <a:close/>
              </a:path>
              <a:path w="4838700" h="76200">
                <a:moveTo>
                  <a:pt x="2768600" y="25400"/>
                </a:moveTo>
                <a:lnTo>
                  <a:pt x="2743200" y="25400"/>
                </a:lnTo>
                <a:lnTo>
                  <a:pt x="2743200" y="50800"/>
                </a:lnTo>
                <a:lnTo>
                  <a:pt x="2768600" y="50800"/>
                </a:lnTo>
                <a:lnTo>
                  <a:pt x="2768600" y="25400"/>
                </a:lnTo>
                <a:close/>
              </a:path>
              <a:path w="4838700" h="76200">
                <a:moveTo>
                  <a:pt x="2819400" y="25400"/>
                </a:moveTo>
                <a:lnTo>
                  <a:pt x="2794000" y="25400"/>
                </a:lnTo>
                <a:lnTo>
                  <a:pt x="2794000" y="50800"/>
                </a:lnTo>
                <a:lnTo>
                  <a:pt x="2819400" y="50800"/>
                </a:lnTo>
                <a:lnTo>
                  <a:pt x="2819400" y="25400"/>
                </a:lnTo>
                <a:close/>
              </a:path>
              <a:path w="4838700" h="76200">
                <a:moveTo>
                  <a:pt x="2870200" y="25400"/>
                </a:moveTo>
                <a:lnTo>
                  <a:pt x="2844800" y="25400"/>
                </a:lnTo>
                <a:lnTo>
                  <a:pt x="2844800" y="50800"/>
                </a:lnTo>
                <a:lnTo>
                  <a:pt x="2870200" y="50800"/>
                </a:lnTo>
                <a:lnTo>
                  <a:pt x="2870200" y="25400"/>
                </a:lnTo>
                <a:close/>
              </a:path>
              <a:path w="4838700" h="76200">
                <a:moveTo>
                  <a:pt x="2921000" y="25400"/>
                </a:moveTo>
                <a:lnTo>
                  <a:pt x="2895600" y="25400"/>
                </a:lnTo>
                <a:lnTo>
                  <a:pt x="2895600" y="50800"/>
                </a:lnTo>
                <a:lnTo>
                  <a:pt x="2921000" y="50800"/>
                </a:lnTo>
                <a:lnTo>
                  <a:pt x="2921000" y="25400"/>
                </a:lnTo>
                <a:close/>
              </a:path>
              <a:path w="4838700" h="76200">
                <a:moveTo>
                  <a:pt x="2971800" y="25400"/>
                </a:moveTo>
                <a:lnTo>
                  <a:pt x="2946400" y="25400"/>
                </a:lnTo>
                <a:lnTo>
                  <a:pt x="2946400" y="50800"/>
                </a:lnTo>
                <a:lnTo>
                  <a:pt x="2971800" y="50800"/>
                </a:lnTo>
                <a:lnTo>
                  <a:pt x="2971800" y="25400"/>
                </a:lnTo>
                <a:close/>
              </a:path>
              <a:path w="4838700" h="76200">
                <a:moveTo>
                  <a:pt x="3022600" y="25400"/>
                </a:moveTo>
                <a:lnTo>
                  <a:pt x="2997200" y="25400"/>
                </a:lnTo>
                <a:lnTo>
                  <a:pt x="2997200" y="50800"/>
                </a:lnTo>
                <a:lnTo>
                  <a:pt x="3022600" y="50800"/>
                </a:lnTo>
                <a:lnTo>
                  <a:pt x="3022600" y="25400"/>
                </a:lnTo>
                <a:close/>
              </a:path>
              <a:path w="4838700" h="76200">
                <a:moveTo>
                  <a:pt x="3073400" y="25400"/>
                </a:moveTo>
                <a:lnTo>
                  <a:pt x="3048000" y="25400"/>
                </a:lnTo>
                <a:lnTo>
                  <a:pt x="3048000" y="50800"/>
                </a:lnTo>
                <a:lnTo>
                  <a:pt x="3073400" y="50800"/>
                </a:lnTo>
                <a:lnTo>
                  <a:pt x="3073400" y="25400"/>
                </a:lnTo>
                <a:close/>
              </a:path>
              <a:path w="4838700" h="76200">
                <a:moveTo>
                  <a:pt x="3124200" y="25400"/>
                </a:moveTo>
                <a:lnTo>
                  <a:pt x="3098800" y="25400"/>
                </a:lnTo>
                <a:lnTo>
                  <a:pt x="3098800" y="50800"/>
                </a:lnTo>
                <a:lnTo>
                  <a:pt x="3124200" y="50800"/>
                </a:lnTo>
                <a:lnTo>
                  <a:pt x="3124200" y="25400"/>
                </a:lnTo>
                <a:close/>
              </a:path>
              <a:path w="4838700" h="76200">
                <a:moveTo>
                  <a:pt x="3175000" y="25400"/>
                </a:moveTo>
                <a:lnTo>
                  <a:pt x="3149600" y="25400"/>
                </a:lnTo>
                <a:lnTo>
                  <a:pt x="3149600" y="50800"/>
                </a:lnTo>
                <a:lnTo>
                  <a:pt x="3175000" y="50800"/>
                </a:lnTo>
                <a:lnTo>
                  <a:pt x="3175000" y="25400"/>
                </a:lnTo>
                <a:close/>
              </a:path>
              <a:path w="4838700" h="76200">
                <a:moveTo>
                  <a:pt x="3225800" y="25400"/>
                </a:moveTo>
                <a:lnTo>
                  <a:pt x="3200400" y="25400"/>
                </a:lnTo>
                <a:lnTo>
                  <a:pt x="3200400" y="50800"/>
                </a:lnTo>
                <a:lnTo>
                  <a:pt x="3225800" y="50800"/>
                </a:lnTo>
                <a:lnTo>
                  <a:pt x="3225800" y="25400"/>
                </a:lnTo>
                <a:close/>
              </a:path>
              <a:path w="4838700" h="76200">
                <a:moveTo>
                  <a:pt x="3276600" y="25400"/>
                </a:moveTo>
                <a:lnTo>
                  <a:pt x="3251200" y="25400"/>
                </a:lnTo>
                <a:lnTo>
                  <a:pt x="3251200" y="50800"/>
                </a:lnTo>
                <a:lnTo>
                  <a:pt x="3276600" y="50800"/>
                </a:lnTo>
                <a:lnTo>
                  <a:pt x="3276600" y="25400"/>
                </a:lnTo>
                <a:close/>
              </a:path>
              <a:path w="4838700" h="76200">
                <a:moveTo>
                  <a:pt x="3327400" y="25400"/>
                </a:moveTo>
                <a:lnTo>
                  <a:pt x="3302000" y="25400"/>
                </a:lnTo>
                <a:lnTo>
                  <a:pt x="3302000" y="50800"/>
                </a:lnTo>
                <a:lnTo>
                  <a:pt x="3327400" y="50800"/>
                </a:lnTo>
                <a:lnTo>
                  <a:pt x="3327400" y="25400"/>
                </a:lnTo>
                <a:close/>
              </a:path>
              <a:path w="4838700" h="76200">
                <a:moveTo>
                  <a:pt x="3378200" y="25400"/>
                </a:moveTo>
                <a:lnTo>
                  <a:pt x="3352800" y="25400"/>
                </a:lnTo>
                <a:lnTo>
                  <a:pt x="3352800" y="50800"/>
                </a:lnTo>
                <a:lnTo>
                  <a:pt x="3378200" y="50800"/>
                </a:lnTo>
                <a:lnTo>
                  <a:pt x="3378200" y="25400"/>
                </a:lnTo>
                <a:close/>
              </a:path>
              <a:path w="4838700" h="76200">
                <a:moveTo>
                  <a:pt x="3429000" y="25400"/>
                </a:moveTo>
                <a:lnTo>
                  <a:pt x="3403600" y="25400"/>
                </a:lnTo>
                <a:lnTo>
                  <a:pt x="3403600" y="50800"/>
                </a:lnTo>
                <a:lnTo>
                  <a:pt x="3429000" y="50800"/>
                </a:lnTo>
                <a:lnTo>
                  <a:pt x="3429000" y="25400"/>
                </a:lnTo>
                <a:close/>
              </a:path>
              <a:path w="4838700" h="76200">
                <a:moveTo>
                  <a:pt x="3479800" y="25400"/>
                </a:moveTo>
                <a:lnTo>
                  <a:pt x="3454400" y="25400"/>
                </a:lnTo>
                <a:lnTo>
                  <a:pt x="3454400" y="50800"/>
                </a:lnTo>
                <a:lnTo>
                  <a:pt x="3479800" y="50800"/>
                </a:lnTo>
                <a:lnTo>
                  <a:pt x="3479800" y="25400"/>
                </a:lnTo>
                <a:close/>
              </a:path>
              <a:path w="4838700" h="76200">
                <a:moveTo>
                  <a:pt x="3530600" y="25400"/>
                </a:moveTo>
                <a:lnTo>
                  <a:pt x="3505200" y="25400"/>
                </a:lnTo>
                <a:lnTo>
                  <a:pt x="3505200" y="50800"/>
                </a:lnTo>
                <a:lnTo>
                  <a:pt x="3530600" y="50800"/>
                </a:lnTo>
                <a:lnTo>
                  <a:pt x="3530600" y="25400"/>
                </a:lnTo>
                <a:close/>
              </a:path>
              <a:path w="4838700" h="76200">
                <a:moveTo>
                  <a:pt x="3581400" y="25400"/>
                </a:moveTo>
                <a:lnTo>
                  <a:pt x="3556000" y="25400"/>
                </a:lnTo>
                <a:lnTo>
                  <a:pt x="3556000" y="50800"/>
                </a:lnTo>
                <a:lnTo>
                  <a:pt x="3581400" y="50800"/>
                </a:lnTo>
                <a:lnTo>
                  <a:pt x="3581400" y="25400"/>
                </a:lnTo>
                <a:close/>
              </a:path>
              <a:path w="4838700" h="76200">
                <a:moveTo>
                  <a:pt x="3632200" y="25400"/>
                </a:moveTo>
                <a:lnTo>
                  <a:pt x="3606800" y="25400"/>
                </a:lnTo>
                <a:lnTo>
                  <a:pt x="3606800" y="50800"/>
                </a:lnTo>
                <a:lnTo>
                  <a:pt x="3632200" y="50800"/>
                </a:lnTo>
                <a:lnTo>
                  <a:pt x="3632200" y="25400"/>
                </a:lnTo>
                <a:close/>
              </a:path>
              <a:path w="4838700" h="76200">
                <a:moveTo>
                  <a:pt x="3683000" y="25400"/>
                </a:moveTo>
                <a:lnTo>
                  <a:pt x="3657600" y="25400"/>
                </a:lnTo>
                <a:lnTo>
                  <a:pt x="3657600" y="50800"/>
                </a:lnTo>
                <a:lnTo>
                  <a:pt x="3683000" y="50800"/>
                </a:lnTo>
                <a:lnTo>
                  <a:pt x="3683000" y="25400"/>
                </a:lnTo>
                <a:close/>
              </a:path>
              <a:path w="4838700" h="76200">
                <a:moveTo>
                  <a:pt x="3733800" y="25400"/>
                </a:moveTo>
                <a:lnTo>
                  <a:pt x="3708400" y="25400"/>
                </a:lnTo>
                <a:lnTo>
                  <a:pt x="3708400" y="50800"/>
                </a:lnTo>
                <a:lnTo>
                  <a:pt x="3733800" y="50800"/>
                </a:lnTo>
                <a:lnTo>
                  <a:pt x="3733800" y="25400"/>
                </a:lnTo>
                <a:close/>
              </a:path>
              <a:path w="4838700" h="76200">
                <a:moveTo>
                  <a:pt x="3784600" y="25400"/>
                </a:moveTo>
                <a:lnTo>
                  <a:pt x="3759200" y="25400"/>
                </a:lnTo>
                <a:lnTo>
                  <a:pt x="3759200" y="50800"/>
                </a:lnTo>
                <a:lnTo>
                  <a:pt x="3784600" y="50800"/>
                </a:lnTo>
                <a:lnTo>
                  <a:pt x="3784600" y="25400"/>
                </a:lnTo>
                <a:close/>
              </a:path>
              <a:path w="4838700" h="76200">
                <a:moveTo>
                  <a:pt x="3835400" y="25400"/>
                </a:moveTo>
                <a:lnTo>
                  <a:pt x="3810000" y="25400"/>
                </a:lnTo>
                <a:lnTo>
                  <a:pt x="3810000" y="50800"/>
                </a:lnTo>
                <a:lnTo>
                  <a:pt x="3835400" y="50800"/>
                </a:lnTo>
                <a:lnTo>
                  <a:pt x="3835400" y="25400"/>
                </a:lnTo>
                <a:close/>
              </a:path>
              <a:path w="4838700" h="76200">
                <a:moveTo>
                  <a:pt x="3886200" y="25400"/>
                </a:moveTo>
                <a:lnTo>
                  <a:pt x="3860800" y="25400"/>
                </a:lnTo>
                <a:lnTo>
                  <a:pt x="3860800" y="50800"/>
                </a:lnTo>
                <a:lnTo>
                  <a:pt x="3886200" y="50800"/>
                </a:lnTo>
                <a:lnTo>
                  <a:pt x="3886200" y="25400"/>
                </a:lnTo>
                <a:close/>
              </a:path>
              <a:path w="4838700" h="76200">
                <a:moveTo>
                  <a:pt x="3937000" y="25400"/>
                </a:moveTo>
                <a:lnTo>
                  <a:pt x="3911600" y="25400"/>
                </a:lnTo>
                <a:lnTo>
                  <a:pt x="3911600" y="50800"/>
                </a:lnTo>
                <a:lnTo>
                  <a:pt x="3937000" y="50800"/>
                </a:lnTo>
                <a:lnTo>
                  <a:pt x="3937000" y="25400"/>
                </a:lnTo>
                <a:close/>
              </a:path>
              <a:path w="4838700" h="76200">
                <a:moveTo>
                  <a:pt x="3987800" y="25400"/>
                </a:moveTo>
                <a:lnTo>
                  <a:pt x="3962400" y="25400"/>
                </a:lnTo>
                <a:lnTo>
                  <a:pt x="3962400" y="50800"/>
                </a:lnTo>
                <a:lnTo>
                  <a:pt x="3987800" y="50800"/>
                </a:lnTo>
                <a:lnTo>
                  <a:pt x="3987800" y="25400"/>
                </a:lnTo>
                <a:close/>
              </a:path>
              <a:path w="4838700" h="76200">
                <a:moveTo>
                  <a:pt x="4038600" y="25400"/>
                </a:moveTo>
                <a:lnTo>
                  <a:pt x="4013200" y="25400"/>
                </a:lnTo>
                <a:lnTo>
                  <a:pt x="4013200" y="50800"/>
                </a:lnTo>
                <a:lnTo>
                  <a:pt x="4038600" y="50800"/>
                </a:lnTo>
                <a:lnTo>
                  <a:pt x="4038600" y="25400"/>
                </a:lnTo>
                <a:close/>
              </a:path>
              <a:path w="4838700" h="76200">
                <a:moveTo>
                  <a:pt x="4089400" y="25400"/>
                </a:moveTo>
                <a:lnTo>
                  <a:pt x="4064000" y="25400"/>
                </a:lnTo>
                <a:lnTo>
                  <a:pt x="4064000" y="50800"/>
                </a:lnTo>
                <a:lnTo>
                  <a:pt x="4089400" y="50800"/>
                </a:lnTo>
                <a:lnTo>
                  <a:pt x="4089400" y="25400"/>
                </a:lnTo>
                <a:close/>
              </a:path>
              <a:path w="4838700" h="76200">
                <a:moveTo>
                  <a:pt x="4140200" y="25400"/>
                </a:moveTo>
                <a:lnTo>
                  <a:pt x="4114800" y="25400"/>
                </a:lnTo>
                <a:lnTo>
                  <a:pt x="4114800" y="50800"/>
                </a:lnTo>
                <a:lnTo>
                  <a:pt x="4140200" y="50800"/>
                </a:lnTo>
                <a:lnTo>
                  <a:pt x="4140200" y="25400"/>
                </a:lnTo>
                <a:close/>
              </a:path>
              <a:path w="4838700" h="76200">
                <a:moveTo>
                  <a:pt x="4191000" y="25400"/>
                </a:moveTo>
                <a:lnTo>
                  <a:pt x="4165600" y="25400"/>
                </a:lnTo>
                <a:lnTo>
                  <a:pt x="4165600" y="50800"/>
                </a:lnTo>
                <a:lnTo>
                  <a:pt x="4191000" y="50800"/>
                </a:lnTo>
                <a:lnTo>
                  <a:pt x="4191000" y="25400"/>
                </a:lnTo>
                <a:close/>
              </a:path>
              <a:path w="4838700" h="76200">
                <a:moveTo>
                  <a:pt x="4241800" y="25400"/>
                </a:moveTo>
                <a:lnTo>
                  <a:pt x="4216400" y="25400"/>
                </a:lnTo>
                <a:lnTo>
                  <a:pt x="4216400" y="50800"/>
                </a:lnTo>
                <a:lnTo>
                  <a:pt x="4241800" y="50800"/>
                </a:lnTo>
                <a:lnTo>
                  <a:pt x="4241800" y="25400"/>
                </a:lnTo>
                <a:close/>
              </a:path>
              <a:path w="4838700" h="76200">
                <a:moveTo>
                  <a:pt x="4292600" y="25400"/>
                </a:moveTo>
                <a:lnTo>
                  <a:pt x="4267200" y="25400"/>
                </a:lnTo>
                <a:lnTo>
                  <a:pt x="4267200" y="50800"/>
                </a:lnTo>
                <a:lnTo>
                  <a:pt x="4292600" y="50800"/>
                </a:lnTo>
                <a:lnTo>
                  <a:pt x="4292600" y="25400"/>
                </a:lnTo>
                <a:close/>
              </a:path>
              <a:path w="4838700" h="76200">
                <a:moveTo>
                  <a:pt x="4343400" y="25400"/>
                </a:moveTo>
                <a:lnTo>
                  <a:pt x="4318000" y="25400"/>
                </a:lnTo>
                <a:lnTo>
                  <a:pt x="4318000" y="50800"/>
                </a:lnTo>
                <a:lnTo>
                  <a:pt x="4343400" y="50800"/>
                </a:lnTo>
                <a:lnTo>
                  <a:pt x="4343400" y="25400"/>
                </a:lnTo>
                <a:close/>
              </a:path>
              <a:path w="4838700" h="76200">
                <a:moveTo>
                  <a:pt x="4394200" y="25400"/>
                </a:moveTo>
                <a:lnTo>
                  <a:pt x="4368800" y="25400"/>
                </a:lnTo>
                <a:lnTo>
                  <a:pt x="4368800" y="50800"/>
                </a:lnTo>
                <a:lnTo>
                  <a:pt x="4394200" y="50800"/>
                </a:lnTo>
                <a:lnTo>
                  <a:pt x="4394200" y="25400"/>
                </a:lnTo>
                <a:close/>
              </a:path>
              <a:path w="4838700" h="76200">
                <a:moveTo>
                  <a:pt x="4445000" y="25400"/>
                </a:moveTo>
                <a:lnTo>
                  <a:pt x="4419600" y="25400"/>
                </a:lnTo>
                <a:lnTo>
                  <a:pt x="4419600" y="50800"/>
                </a:lnTo>
                <a:lnTo>
                  <a:pt x="4445000" y="50800"/>
                </a:lnTo>
                <a:lnTo>
                  <a:pt x="4445000" y="25400"/>
                </a:lnTo>
                <a:close/>
              </a:path>
              <a:path w="4838700" h="76200">
                <a:moveTo>
                  <a:pt x="4495800" y="25400"/>
                </a:moveTo>
                <a:lnTo>
                  <a:pt x="4470400" y="25400"/>
                </a:lnTo>
                <a:lnTo>
                  <a:pt x="4470400" y="50800"/>
                </a:lnTo>
                <a:lnTo>
                  <a:pt x="4495800" y="50800"/>
                </a:lnTo>
                <a:lnTo>
                  <a:pt x="4495800" y="25400"/>
                </a:lnTo>
                <a:close/>
              </a:path>
              <a:path w="4838700" h="76200">
                <a:moveTo>
                  <a:pt x="4546600" y="25400"/>
                </a:moveTo>
                <a:lnTo>
                  <a:pt x="4521200" y="25400"/>
                </a:lnTo>
                <a:lnTo>
                  <a:pt x="4521200" y="50800"/>
                </a:lnTo>
                <a:lnTo>
                  <a:pt x="4546600" y="50800"/>
                </a:lnTo>
                <a:lnTo>
                  <a:pt x="4546600" y="25400"/>
                </a:lnTo>
                <a:close/>
              </a:path>
              <a:path w="4838700" h="76200">
                <a:moveTo>
                  <a:pt x="4597400" y="25400"/>
                </a:moveTo>
                <a:lnTo>
                  <a:pt x="4572000" y="25400"/>
                </a:lnTo>
                <a:lnTo>
                  <a:pt x="4572000" y="50800"/>
                </a:lnTo>
                <a:lnTo>
                  <a:pt x="4597400" y="50800"/>
                </a:lnTo>
                <a:lnTo>
                  <a:pt x="4597400" y="25400"/>
                </a:lnTo>
                <a:close/>
              </a:path>
              <a:path w="4838700" h="76200">
                <a:moveTo>
                  <a:pt x="4648200" y="25400"/>
                </a:moveTo>
                <a:lnTo>
                  <a:pt x="4622800" y="25400"/>
                </a:lnTo>
                <a:lnTo>
                  <a:pt x="4622800" y="50800"/>
                </a:lnTo>
                <a:lnTo>
                  <a:pt x="4648200" y="50800"/>
                </a:lnTo>
                <a:lnTo>
                  <a:pt x="4648200" y="25400"/>
                </a:lnTo>
                <a:close/>
              </a:path>
              <a:path w="4838700" h="76200">
                <a:moveTo>
                  <a:pt x="4699000" y="25400"/>
                </a:moveTo>
                <a:lnTo>
                  <a:pt x="4673600" y="25400"/>
                </a:lnTo>
                <a:lnTo>
                  <a:pt x="4673600" y="50800"/>
                </a:lnTo>
                <a:lnTo>
                  <a:pt x="4699000" y="50800"/>
                </a:lnTo>
                <a:lnTo>
                  <a:pt x="4699000" y="25400"/>
                </a:lnTo>
                <a:close/>
              </a:path>
              <a:path w="4838700" h="76200">
                <a:moveTo>
                  <a:pt x="4749800" y="25400"/>
                </a:moveTo>
                <a:lnTo>
                  <a:pt x="4724400" y="25400"/>
                </a:lnTo>
                <a:lnTo>
                  <a:pt x="4724400" y="50800"/>
                </a:lnTo>
                <a:lnTo>
                  <a:pt x="4749800" y="50800"/>
                </a:lnTo>
                <a:lnTo>
                  <a:pt x="4749800" y="2540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26535" y="2993135"/>
            <a:ext cx="257810" cy="257810"/>
            <a:chOff x="3526535" y="2993135"/>
            <a:chExt cx="257810" cy="257810"/>
          </a:xfrm>
        </p:grpSpPr>
        <p:sp>
          <p:nvSpPr>
            <p:cNvPr id="12" name="object 12"/>
            <p:cNvSpPr/>
            <p:nvPr/>
          </p:nvSpPr>
          <p:spPr>
            <a:xfrm>
              <a:off x="3526535" y="2993135"/>
              <a:ext cx="128270" cy="257810"/>
            </a:xfrm>
            <a:custGeom>
              <a:avLst/>
              <a:gdLst/>
              <a:ahLst/>
              <a:cxnLst/>
              <a:rect l="l" t="t" r="r" b="b"/>
              <a:pathLst>
                <a:path w="128270" h="257810">
                  <a:moveTo>
                    <a:pt x="128015" y="0"/>
                  </a:moveTo>
                  <a:lnTo>
                    <a:pt x="0" y="128015"/>
                  </a:lnTo>
                  <a:lnTo>
                    <a:pt x="128015" y="257555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4551" y="2993135"/>
              <a:ext cx="129539" cy="257810"/>
            </a:xfrm>
            <a:custGeom>
              <a:avLst/>
              <a:gdLst/>
              <a:ahLst/>
              <a:cxnLst/>
              <a:rect l="l" t="t" r="r" b="b"/>
              <a:pathLst>
                <a:path w="129539" h="257810">
                  <a:moveTo>
                    <a:pt x="0" y="0"/>
                  </a:moveTo>
                  <a:lnTo>
                    <a:pt x="0" y="257555"/>
                  </a:lnTo>
                  <a:lnTo>
                    <a:pt x="129539" y="128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44302" y="2724150"/>
            <a:ext cx="201866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60" dirty="0">
                <a:cs typeface="Arial"/>
              </a:rPr>
              <a:t>1、</a:t>
            </a:r>
            <a:r>
              <a:rPr lang="zh-CN" altLang="en-US" sz="2400" spc="-10" dirty="0">
                <a:latin typeface="Droid Sans Fallback"/>
                <a:cs typeface="Droid Sans Fallback"/>
              </a:rPr>
              <a:t>产生背景</a:t>
            </a:r>
            <a:endParaRPr sz="2400" spc="-60" dirty="0"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800" y="91439"/>
            <a:ext cx="2331720" cy="54864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8A6F0B-E5D9-F983-25F7-685C4E86D67D}"/>
              </a:ext>
            </a:extLst>
          </p:cNvPr>
          <p:cNvSpPr txBox="1"/>
          <p:nvPr/>
        </p:nvSpPr>
        <p:spPr>
          <a:xfrm>
            <a:off x="3993260" y="1676400"/>
            <a:ext cx="4388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4000" dirty="0"/>
              <a:t> </a:t>
            </a:r>
            <a:r>
              <a:rPr lang="en-US" altLang="zh-CN" sz="4000" dirty="0"/>
              <a:t>Kafka</a:t>
            </a:r>
            <a:r>
              <a:rPr lang="zh-CN" altLang="en-US" sz="4000" dirty="0"/>
              <a:t>概念</a:t>
            </a:r>
          </a:p>
        </p:txBody>
      </p:sp>
      <p:grpSp>
        <p:nvGrpSpPr>
          <p:cNvPr id="22" name="object 15">
            <a:extLst>
              <a:ext uri="{FF2B5EF4-FFF2-40B4-BE49-F238E27FC236}">
                <a16:creationId xmlns:a16="http://schemas.microsoft.com/office/drawing/2014/main" id="{233D8FDE-CA50-F85A-1971-DE42E45AFAF5}"/>
              </a:ext>
            </a:extLst>
          </p:cNvPr>
          <p:cNvGrpSpPr/>
          <p:nvPr/>
        </p:nvGrpSpPr>
        <p:grpSpPr>
          <a:xfrm>
            <a:off x="3526535" y="3771900"/>
            <a:ext cx="5132070" cy="259079"/>
            <a:chOff x="3526535" y="3771900"/>
            <a:chExt cx="5132070" cy="259079"/>
          </a:xfrm>
        </p:grpSpPr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C7606AEF-4DDA-9957-5197-6A13FB2BB97E}"/>
                </a:ext>
              </a:extLst>
            </p:cNvPr>
            <p:cNvSpPr/>
            <p:nvPr/>
          </p:nvSpPr>
          <p:spPr>
            <a:xfrm>
              <a:off x="3819524" y="3890962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2218724C-D7F6-1DAE-4EC4-465DBD674C6C}"/>
                </a:ext>
              </a:extLst>
            </p:cNvPr>
            <p:cNvSpPr/>
            <p:nvPr/>
          </p:nvSpPr>
          <p:spPr>
            <a:xfrm>
              <a:off x="3526535" y="3771900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128015" y="0"/>
                  </a:moveTo>
                  <a:lnTo>
                    <a:pt x="0" y="129539"/>
                  </a:lnTo>
                  <a:lnTo>
                    <a:pt x="128015" y="259080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0753F4D9-44D7-513F-A8AD-E89016C10CCA}"/>
                </a:ext>
              </a:extLst>
            </p:cNvPr>
            <p:cNvSpPr/>
            <p:nvPr/>
          </p:nvSpPr>
          <p:spPr>
            <a:xfrm>
              <a:off x="3654551" y="3771900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0" y="0"/>
                  </a:moveTo>
                  <a:lnTo>
                    <a:pt x="0" y="259080"/>
                  </a:lnTo>
                  <a:lnTo>
                    <a:pt x="129539" y="129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19">
            <a:extLst>
              <a:ext uri="{FF2B5EF4-FFF2-40B4-BE49-F238E27FC236}">
                <a16:creationId xmlns:a16="http://schemas.microsoft.com/office/drawing/2014/main" id="{C518F176-F5FE-18B9-DA4F-C914C50B2D87}"/>
              </a:ext>
            </a:extLst>
          </p:cNvPr>
          <p:cNvSpPr txBox="1"/>
          <p:nvPr/>
        </p:nvSpPr>
        <p:spPr>
          <a:xfrm>
            <a:off x="3944302" y="3503612"/>
            <a:ext cx="2323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latin typeface="Arial"/>
                <a:cs typeface="Arial"/>
              </a:rPr>
              <a:t>2</a:t>
            </a:r>
            <a:r>
              <a:rPr sz="2400" spc="-10" dirty="0">
                <a:latin typeface="Droid Sans Fallback"/>
                <a:cs typeface="Droid Sans Fallback"/>
              </a:rPr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 Kafka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的特性</a:t>
            </a:r>
            <a:endParaRPr sz="2400" dirty="0">
              <a:latin typeface="Droid Sans Fallback"/>
              <a:cs typeface="Droid Sans Fallback"/>
            </a:endParaRPr>
          </a:p>
        </p:txBody>
      </p:sp>
      <p:grpSp>
        <p:nvGrpSpPr>
          <p:cNvPr id="9" name="object 19">
            <a:extLst>
              <a:ext uri="{FF2B5EF4-FFF2-40B4-BE49-F238E27FC236}">
                <a16:creationId xmlns:a16="http://schemas.microsoft.com/office/drawing/2014/main" id="{724D5721-BD47-A6FF-3262-177FB727ADDC}"/>
              </a:ext>
            </a:extLst>
          </p:cNvPr>
          <p:cNvGrpSpPr/>
          <p:nvPr/>
        </p:nvGrpSpPr>
        <p:grpSpPr>
          <a:xfrm>
            <a:off x="3532632" y="4570476"/>
            <a:ext cx="5125720" cy="259079"/>
            <a:chOff x="3532632" y="4570476"/>
            <a:chExt cx="5125720" cy="259079"/>
          </a:xfrm>
        </p:grpSpPr>
        <p:sp>
          <p:nvSpPr>
            <p:cNvPr id="15" name="object 20">
              <a:extLst>
                <a:ext uri="{FF2B5EF4-FFF2-40B4-BE49-F238E27FC236}">
                  <a16:creationId xmlns:a16="http://schemas.microsoft.com/office/drawing/2014/main" id="{46FF9A3D-13A4-2D25-53F5-07FB13057BE5}"/>
                </a:ext>
              </a:extLst>
            </p:cNvPr>
            <p:cNvSpPr/>
            <p:nvPr/>
          </p:nvSpPr>
          <p:spPr>
            <a:xfrm>
              <a:off x="3819525" y="4683125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21">
              <a:extLst>
                <a:ext uri="{FF2B5EF4-FFF2-40B4-BE49-F238E27FC236}">
                  <a16:creationId xmlns:a16="http://schemas.microsoft.com/office/drawing/2014/main" id="{3251F465-B1EE-C16A-9708-82B7C1649183}"/>
                </a:ext>
              </a:extLst>
            </p:cNvPr>
            <p:cNvSpPr/>
            <p:nvPr/>
          </p:nvSpPr>
          <p:spPr>
            <a:xfrm>
              <a:off x="3532632" y="4570476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129539" y="0"/>
                  </a:moveTo>
                  <a:lnTo>
                    <a:pt x="0" y="129540"/>
                  </a:lnTo>
                  <a:lnTo>
                    <a:pt x="129539" y="259080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2">
              <a:extLst>
                <a:ext uri="{FF2B5EF4-FFF2-40B4-BE49-F238E27FC236}">
                  <a16:creationId xmlns:a16="http://schemas.microsoft.com/office/drawing/2014/main" id="{7E484B90-439C-4EAF-9305-7A403FC5017F}"/>
                </a:ext>
              </a:extLst>
            </p:cNvPr>
            <p:cNvSpPr/>
            <p:nvPr/>
          </p:nvSpPr>
          <p:spPr>
            <a:xfrm>
              <a:off x="3662172" y="4570476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0" y="0"/>
                  </a:moveTo>
                  <a:lnTo>
                    <a:pt x="0" y="259080"/>
                  </a:lnTo>
                  <a:lnTo>
                    <a:pt x="128015" y="129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9">
            <a:extLst>
              <a:ext uri="{FF2B5EF4-FFF2-40B4-BE49-F238E27FC236}">
                <a16:creationId xmlns:a16="http://schemas.microsoft.com/office/drawing/2014/main" id="{D6773719-2EEB-3559-F97A-5A6DF2C80978}"/>
              </a:ext>
            </a:extLst>
          </p:cNvPr>
          <p:cNvSpPr txBox="1"/>
          <p:nvPr/>
        </p:nvSpPr>
        <p:spPr>
          <a:xfrm>
            <a:off x="3962400" y="4257040"/>
            <a:ext cx="5181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3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Kafka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场景应用</a:t>
            </a:r>
            <a:endParaRPr sz="2400" spc="-10" dirty="0">
              <a:solidFill>
                <a:schemeClr val="tx1"/>
              </a:solidFill>
              <a:latin typeface="Droid Sans Fallback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3988"/>
            <a:ext cx="12195175" cy="43061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5175" cy="1323975"/>
            <a:chOff x="0" y="0"/>
            <a:chExt cx="12195175" cy="1323975"/>
          </a:xfrm>
        </p:grpSpPr>
        <p:sp>
          <p:nvSpPr>
            <p:cNvPr id="4" name="object 4"/>
            <p:cNvSpPr/>
            <p:nvPr/>
          </p:nvSpPr>
          <p:spPr>
            <a:xfrm>
              <a:off x="0" y="120604"/>
              <a:ext cx="12195175" cy="1203325"/>
            </a:xfrm>
            <a:custGeom>
              <a:avLst/>
              <a:gdLst/>
              <a:ahLst/>
              <a:cxnLst/>
              <a:rect l="l" t="t" r="r" b="b"/>
              <a:pathLst>
                <a:path w="12195175" h="1203325">
                  <a:moveTo>
                    <a:pt x="12195175" y="0"/>
                  </a:moveTo>
                  <a:lnTo>
                    <a:pt x="0" y="603875"/>
                  </a:lnTo>
                  <a:lnTo>
                    <a:pt x="0" y="1203021"/>
                  </a:lnTo>
                  <a:lnTo>
                    <a:pt x="161016" y="1182423"/>
                  </a:lnTo>
                  <a:lnTo>
                    <a:pt x="335466" y="1163235"/>
                  </a:lnTo>
                  <a:lnTo>
                    <a:pt x="557400" y="1142989"/>
                  </a:lnTo>
                  <a:lnTo>
                    <a:pt x="783443" y="1126586"/>
                  </a:lnTo>
                  <a:lnTo>
                    <a:pt x="1022918" y="1113241"/>
                  </a:lnTo>
                  <a:lnTo>
                    <a:pt x="1388915" y="1099516"/>
                  </a:lnTo>
                  <a:lnTo>
                    <a:pt x="1870352" y="1091132"/>
                  </a:lnTo>
                  <a:lnTo>
                    <a:pt x="5847751" y="1090051"/>
                  </a:lnTo>
                  <a:lnTo>
                    <a:pt x="6221497" y="1070709"/>
                  </a:lnTo>
                  <a:lnTo>
                    <a:pt x="6538493" y="1048572"/>
                  </a:lnTo>
                  <a:lnTo>
                    <a:pt x="6854423" y="1020594"/>
                  </a:lnTo>
                  <a:lnTo>
                    <a:pt x="7116625" y="992399"/>
                  </a:lnTo>
                  <a:lnTo>
                    <a:pt x="7377634" y="959411"/>
                  </a:lnTo>
                  <a:lnTo>
                    <a:pt x="7585444" y="929345"/>
                  </a:lnTo>
                  <a:lnTo>
                    <a:pt x="7792253" y="895826"/>
                  </a:lnTo>
                  <a:lnTo>
                    <a:pt x="8699996" y="743289"/>
                  </a:lnTo>
                  <a:lnTo>
                    <a:pt x="9389624" y="639797"/>
                  </a:lnTo>
                  <a:lnTo>
                    <a:pt x="9873789" y="575728"/>
                  </a:lnTo>
                  <a:lnTo>
                    <a:pt x="10252908" y="531991"/>
                  </a:lnTo>
                  <a:lnTo>
                    <a:pt x="10543816" y="503277"/>
                  </a:lnTo>
                  <a:lnTo>
                    <a:pt x="10812200" y="481474"/>
                  </a:lnTo>
                  <a:lnTo>
                    <a:pt x="11010831" y="468930"/>
                  </a:lnTo>
                  <a:lnTo>
                    <a:pt x="11150497" y="462343"/>
                  </a:lnTo>
                  <a:lnTo>
                    <a:pt x="11282235" y="458145"/>
                  </a:lnTo>
                  <a:lnTo>
                    <a:pt x="11406092" y="456313"/>
                  </a:lnTo>
                  <a:lnTo>
                    <a:pt x="12195175" y="456224"/>
                  </a:lnTo>
                  <a:lnTo>
                    <a:pt x="12195175" y="0"/>
                  </a:lnTo>
                  <a:close/>
                </a:path>
                <a:path w="12195175" h="1203325">
                  <a:moveTo>
                    <a:pt x="5847751" y="1090051"/>
                  </a:moveTo>
                  <a:lnTo>
                    <a:pt x="2164999" y="1090051"/>
                  </a:lnTo>
                  <a:lnTo>
                    <a:pt x="4580189" y="1114032"/>
                  </a:lnTo>
                  <a:lnTo>
                    <a:pt x="5214666" y="1108842"/>
                  </a:lnTo>
                  <a:lnTo>
                    <a:pt x="5691761" y="1096193"/>
                  </a:lnTo>
                  <a:lnTo>
                    <a:pt x="5847751" y="1090051"/>
                  </a:lnTo>
                  <a:close/>
                </a:path>
                <a:path w="12195175" h="1203325">
                  <a:moveTo>
                    <a:pt x="12195175" y="456224"/>
                  </a:moveTo>
                  <a:lnTo>
                    <a:pt x="11445634" y="456224"/>
                  </a:lnTo>
                  <a:lnTo>
                    <a:pt x="11484306" y="456393"/>
                  </a:lnTo>
                  <a:lnTo>
                    <a:pt x="11559052" y="457507"/>
                  </a:lnTo>
                  <a:lnTo>
                    <a:pt x="11630341" y="459647"/>
                  </a:lnTo>
                  <a:lnTo>
                    <a:pt x="11698187" y="462806"/>
                  </a:lnTo>
                  <a:lnTo>
                    <a:pt x="11762605" y="466976"/>
                  </a:lnTo>
                  <a:lnTo>
                    <a:pt x="11823606" y="472151"/>
                  </a:lnTo>
                  <a:lnTo>
                    <a:pt x="11881206" y="478323"/>
                  </a:lnTo>
                  <a:lnTo>
                    <a:pt x="11935417" y="485484"/>
                  </a:lnTo>
                  <a:lnTo>
                    <a:pt x="11986252" y="493629"/>
                  </a:lnTo>
                  <a:lnTo>
                    <a:pt x="12033726" y="502748"/>
                  </a:lnTo>
                  <a:lnTo>
                    <a:pt x="12077851" y="512836"/>
                  </a:lnTo>
                  <a:lnTo>
                    <a:pt x="12118641" y="523885"/>
                  </a:lnTo>
                  <a:lnTo>
                    <a:pt x="12156109" y="535887"/>
                  </a:lnTo>
                  <a:lnTo>
                    <a:pt x="12195175" y="550949"/>
                  </a:lnTo>
                  <a:lnTo>
                    <a:pt x="12195175" y="456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5175" cy="988060"/>
            </a:xfrm>
            <a:custGeom>
              <a:avLst/>
              <a:gdLst/>
              <a:ahLst/>
              <a:cxnLst/>
              <a:rect l="l" t="t" r="r" b="b"/>
              <a:pathLst>
                <a:path w="12195175" h="988060">
                  <a:moveTo>
                    <a:pt x="8364292" y="856104"/>
                  </a:moveTo>
                  <a:lnTo>
                    <a:pt x="1081579" y="856104"/>
                  </a:lnTo>
                  <a:lnTo>
                    <a:pt x="1439908" y="859374"/>
                  </a:lnTo>
                  <a:lnTo>
                    <a:pt x="1919174" y="872350"/>
                  </a:lnTo>
                  <a:lnTo>
                    <a:pt x="3722067" y="955226"/>
                  </a:lnTo>
                  <a:lnTo>
                    <a:pt x="4565014" y="980569"/>
                  </a:lnTo>
                  <a:lnTo>
                    <a:pt x="5279199" y="987713"/>
                  </a:lnTo>
                  <a:lnTo>
                    <a:pt x="6081954" y="980181"/>
                  </a:lnTo>
                  <a:lnTo>
                    <a:pt x="6782162" y="960773"/>
                  </a:lnTo>
                  <a:lnTo>
                    <a:pt x="7363937" y="933730"/>
                  </a:lnTo>
                  <a:lnTo>
                    <a:pt x="7809198" y="904745"/>
                  </a:lnTo>
                  <a:lnTo>
                    <a:pt x="8209393" y="871264"/>
                  </a:lnTo>
                  <a:lnTo>
                    <a:pt x="8332163" y="859374"/>
                  </a:lnTo>
                  <a:lnTo>
                    <a:pt x="8364292" y="856104"/>
                  </a:lnTo>
                  <a:close/>
                </a:path>
                <a:path w="12195175" h="988060">
                  <a:moveTo>
                    <a:pt x="10984323" y="0"/>
                  </a:moveTo>
                  <a:lnTo>
                    <a:pt x="0" y="0"/>
                  </a:lnTo>
                  <a:lnTo>
                    <a:pt x="0" y="885059"/>
                  </a:lnTo>
                  <a:lnTo>
                    <a:pt x="368897" y="868559"/>
                  </a:lnTo>
                  <a:lnTo>
                    <a:pt x="756954" y="858571"/>
                  </a:lnTo>
                  <a:lnTo>
                    <a:pt x="8364292" y="856104"/>
                  </a:lnTo>
                  <a:lnTo>
                    <a:pt x="8679809" y="821040"/>
                  </a:lnTo>
                  <a:lnTo>
                    <a:pt x="8940971" y="787188"/>
                  </a:lnTo>
                  <a:lnTo>
                    <a:pt x="9179648" y="752010"/>
                  </a:lnTo>
                  <a:lnTo>
                    <a:pt x="9398159" y="715978"/>
                  </a:lnTo>
                  <a:lnTo>
                    <a:pt x="9637016" y="672279"/>
                  </a:lnTo>
                  <a:lnTo>
                    <a:pt x="9955876" y="607489"/>
                  </a:lnTo>
                  <a:lnTo>
                    <a:pt x="10472810" y="496505"/>
                  </a:lnTo>
                  <a:lnTo>
                    <a:pt x="10614148" y="468849"/>
                  </a:lnTo>
                  <a:lnTo>
                    <a:pt x="10726611" y="448945"/>
                  </a:lnTo>
                  <a:lnTo>
                    <a:pt x="10811381" y="435472"/>
                  </a:lnTo>
                  <a:lnTo>
                    <a:pt x="10929881" y="418731"/>
                  </a:lnTo>
                  <a:lnTo>
                    <a:pt x="11017296" y="407453"/>
                  </a:lnTo>
                  <a:lnTo>
                    <a:pt x="11102039" y="397388"/>
                  </a:lnTo>
                  <a:lnTo>
                    <a:pt x="11184084" y="388478"/>
                  </a:lnTo>
                  <a:lnTo>
                    <a:pt x="11263405" y="380666"/>
                  </a:lnTo>
                  <a:lnTo>
                    <a:pt x="11413775" y="368104"/>
                  </a:lnTo>
                  <a:lnTo>
                    <a:pt x="11552946" y="359242"/>
                  </a:lnTo>
                  <a:lnTo>
                    <a:pt x="11618386" y="356049"/>
                  </a:lnTo>
                  <a:lnTo>
                    <a:pt x="11740261" y="351877"/>
                  </a:lnTo>
                  <a:lnTo>
                    <a:pt x="11850548" y="350249"/>
                  </a:lnTo>
                  <a:lnTo>
                    <a:pt x="12195175" y="350247"/>
                  </a:lnTo>
                  <a:lnTo>
                    <a:pt x="12195175" y="520"/>
                  </a:lnTo>
                  <a:lnTo>
                    <a:pt x="10984323" y="0"/>
                  </a:lnTo>
                  <a:close/>
                </a:path>
                <a:path w="12195175" h="988060">
                  <a:moveTo>
                    <a:pt x="12195175" y="350247"/>
                  </a:moveTo>
                  <a:lnTo>
                    <a:pt x="11901238" y="350247"/>
                  </a:lnTo>
                  <a:lnTo>
                    <a:pt x="11993584" y="351577"/>
                  </a:lnTo>
                  <a:lnTo>
                    <a:pt x="12073717" y="354305"/>
                  </a:lnTo>
                  <a:lnTo>
                    <a:pt x="12109217" y="356054"/>
                  </a:lnTo>
                  <a:lnTo>
                    <a:pt x="12141434" y="357970"/>
                  </a:lnTo>
                  <a:lnTo>
                    <a:pt x="12170573" y="360009"/>
                  </a:lnTo>
                  <a:lnTo>
                    <a:pt x="12195175" y="362000"/>
                  </a:lnTo>
                  <a:lnTo>
                    <a:pt x="12195175" y="350247"/>
                  </a:lnTo>
                  <a:close/>
                </a:path>
              </a:pathLst>
            </a:custGeom>
            <a:solidFill>
              <a:srgbClr val="004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395" y="188912"/>
              <a:ext cx="195516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" y="476250"/>
              <a:ext cx="195516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333375"/>
              <a:ext cx="195008" cy="16192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3819525" y="3111500"/>
            <a:ext cx="4838700" cy="76200"/>
          </a:xfrm>
          <a:custGeom>
            <a:avLst/>
            <a:gdLst/>
            <a:ahLst/>
            <a:cxnLst/>
            <a:rect l="l" t="t" r="r" b="b"/>
            <a:pathLst>
              <a:path w="4838700" h="76200">
                <a:moveTo>
                  <a:pt x="4800600" y="0"/>
                </a:moveTo>
                <a:lnTo>
                  <a:pt x="4785768" y="2993"/>
                </a:lnTo>
                <a:lnTo>
                  <a:pt x="4773658" y="11158"/>
                </a:lnTo>
                <a:lnTo>
                  <a:pt x="4765493" y="23268"/>
                </a:lnTo>
                <a:lnTo>
                  <a:pt x="4762500" y="38100"/>
                </a:lnTo>
                <a:lnTo>
                  <a:pt x="4765493" y="52931"/>
                </a:lnTo>
                <a:lnTo>
                  <a:pt x="4773658" y="65041"/>
                </a:lnTo>
                <a:lnTo>
                  <a:pt x="4785768" y="73206"/>
                </a:lnTo>
                <a:lnTo>
                  <a:pt x="4800600" y="76200"/>
                </a:lnTo>
                <a:lnTo>
                  <a:pt x="4815431" y="73206"/>
                </a:lnTo>
                <a:lnTo>
                  <a:pt x="4827541" y="65041"/>
                </a:lnTo>
                <a:lnTo>
                  <a:pt x="4835706" y="52931"/>
                </a:lnTo>
                <a:lnTo>
                  <a:pt x="4836136" y="50800"/>
                </a:lnTo>
                <a:lnTo>
                  <a:pt x="4775200" y="50800"/>
                </a:lnTo>
                <a:lnTo>
                  <a:pt x="4775200" y="25400"/>
                </a:lnTo>
                <a:lnTo>
                  <a:pt x="4836136" y="25400"/>
                </a:lnTo>
                <a:lnTo>
                  <a:pt x="4835706" y="23268"/>
                </a:lnTo>
                <a:lnTo>
                  <a:pt x="4827541" y="11158"/>
                </a:lnTo>
                <a:lnTo>
                  <a:pt x="4815431" y="2993"/>
                </a:lnTo>
                <a:lnTo>
                  <a:pt x="4800600" y="0"/>
                </a:lnTo>
                <a:close/>
              </a:path>
              <a:path w="4838700" h="76200">
                <a:moveTo>
                  <a:pt x="4800600" y="25400"/>
                </a:moveTo>
                <a:lnTo>
                  <a:pt x="4775200" y="25400"/>
                </a:lnTo>
                <a:lnTo>
                  <a:pt x="4775200" y="50800"/>
                </a:lnTo>
                <a:lnTo>
                  <a:pt x="4800600" y="50800"/>
                </a:lnTo>
                <a:lnTo>
                  <a:pt x="4800600" y="25400"/>
                </a:lnTo>
                <a:close/>
              </a:path>
              <a:path w="4838700" h="76200">
                <a:moveTo>
                  <a:pt x="4836136" y="25400"/>
                </a:moveTo>
                <a:lnTo>
                  <a:pt x="4800600" y="25400"/>
                </a:lnTo>
                <a:lnTo>
                  <a:pt x="4800600" y="50800"/>
                </a:lnTo>
                <a:lnTo>
                  <a:pt x="4836136" y="50800"/>
                </a:lnTo>
                <a:lnTo>
                  <a:pt x="4838700" y="38100"/>
                </a:lnTo>
                <a:lnTo>
                  <a:pt x="4836136" y="25400"/>
                </a:lnTo>
                <a:close/>
              </a:path>
              <a:path w="4838700" h="76200">
                <a:moveTo>
                  <a:pt x="25400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25400" y="50800"/>
                </a:lnTo>
                <a:lnTo>
                  <a:pt x="25400" y="25400"/>
                </a:lnTo>
                <a:close/>
              </a:path>
              <a:path w="4838700" h="76200">
                <a:moveTo>
                  <a:pt x="76200" y="25400"/>
                </a:moveTo>
                <a:lnTo>
                  <a:pt x="50800" y="254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4838700" h="76200">
                <a:moveTo>
                  <a:pt x="127000" y="25400"/>
                </a:moveTo>
                <a:lnTo>
                  <a:pt x="101600" y="25400"/>
                </a:lnTo>
                <a:lnTo>
                  <a:pt x="101600" y="50800"/>
                </a:lnTo>
                <a:lnTo>
                  <a:pt x="127000" y="50800"/>
                </a:lnTo>
                <a:lnTo>
                  <a:pt x="127000" y="25400"/>
                </a:lnTo>
                <a:close/>
              </a:path>
              <a:path w="4838700" h="76200">
                <a:moveTo>
                  <a:pt x="177800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177800" y="50800"/>
                </a:lnTo>
                <a:lnTo>
                  <a:pt x="177800" y="25400"/>
                </a:lnTo>
                <a:close/>
              </a:path>
              <a:path w="4838700" h="76200">
                <a:moveTo>
                  <a:pt x="228600" y="25400"/>
                </a:moveTo>
                <a:lnTo>
                  <a:pt x="203200" y="25400"/>
                </a:lnTo>
                <a:lnTo>
                  <a:pt x="203200" y="50800"/>
                </a:lnTo>
                <a:lnTo>
                  <a:pt x="228600" y="50800"/>
                </a:lnTo>
                <a:lnTo>
                  <a:pt x="228600" y="25400"/>
                </a:lnTo>
                <a:close/>
              </a:path>
              <a:path w="4838700" h="76200">
                <a:moveTo>
                  <a:pt x="279400" y="25400"/>
                </a:moveTo>
                <a:lnTo>
                  <a:pt x="254000" y="25400"/>
                </a:lnTo>
                <a:lnTo>
                  <a:pt x="254000" y="50800"/>
                </a:lnTo>
                <a:lnTo>
                  <a:pt x="279400" y="50800"/>
                </a:lnTo>
                <a:lnTo>
                  <a:pt x="279400" y="25400"/>
                </a:lnTo>
                <a:close/>
              </a:path>
              <a:path w="4838700" h="76200">
                <a:moveTo>
                  <a:pt x="330200" y="25400"/>
                </a:moveTo>
                <a:lnTo>
                  <a:pt x="304800" y="254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close/>
              </a:path>
              <a:path w="4838700" h="76200">
                <a:moveTo>
                  <a:pt x="381000" y="25400"/>
                </a:moveTo>
                <a:lnTo>
                  <a:pt x="355600" y="25400"/>
                </a:lnTo>
                <a:lnTo>
                  <a:pt x="355600" y="50800"/>
                </a:lnTo>
                <a:lnTo>
                  <a:pt x="381000" y="50800"/>
                </a:lnTo>
                <a:lnTo>
                  <a:pt x="381000" y="25400"/>
                </a:lnTo>
                <a:close/>
              </a:path>
              <a:path w="4838700" h="76200">
                <a:moveTo>
                  <a:pt x="431800" y="25400"/>
                </a:moveTo>
                <a:lnTo>
                  <a:pt x="406400" y="25400"/>
                </a:lnTo>
                <a:lnTo>
                  <a:pt x="406400" y="50800"/>
                </a:lnTo>
                <a:lnTo>
                  <a:pt x="431800" y="50800"/>
                </a:lnTo>
                <a:lnTo>
                  <a:pt x="431800" y="25400"/>
                </a:lnTo>
                <a:close/>
              </a:path>
              <a:path w="4838700" h="76200">
                <a:moveTo>
                  <a:pt x="482600" y="25400"/>
                </a:moveTo>
                <a:lnTo>
                  <a:pt x="457200" y="25400"/>
                </a:lnTo>
                <a:lnTo>
                  <a:pt x="457200" y="50800"/>
                </a:lnTo>
                <a:lnTo>
                  <a:pt x="482600" y="50800"/>
                </a:lnTo>
                <a:lnTo>
                  <a:pt x="482600" y="25400"/>
                </a:lnTo>
                <a:close/>
              </a:path>
              <a:path w="4838700" h="76200">
                <a:moveTo>
                  <a:pt x="533400" y="25400"/>
                </a:moveTo>
                <a:lnTo>
                  <a:pt x="508000" y="25400"/>
                </a:lnTo>
                <a:lnTo>
                  <a:pt x="508000" y="50800"/>
                </a:lnTo>
                <a:lnTo>
                  <a:pt x="533400" y="50800"/>
                </a:lnTo>
                <a:lnTo>
                  <a:pt x="533400" y="25400"/>
                </a:lnTo>
                <a:close/>
              </a:path>
              <a:path w="4838700" h="76200">
                <a:moveTo>
                  <a:pt x="584200" y="25400"/>
                </a:moveTo>
                <a:lnTo>
                  <a:pt x="558800" y="254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close/>
              </a:path>
              <a:path w="4838700" h="76200">
                <a:moveTo>
                  <a:pt x="635000" y="25400"/>
                </a:moveTo>
                <a:lnTo>
                  <a:pt x="609600" y="25400"/>
                </a:lnTo>
                <a:lnTo>
                  <a:pt x="609600" y="50800"/>
                </a:lnTo>
                <a:lnTo>
                  <a:pt x="635000" y="50800"/>
                </a:lnTo>
                <a:lnTo>
                  <a:pt x="635000" y="25400"/>
                </a:lnTo>
                <a:close/>
              </a:path>
              <a:path w="4838700" h="76200">
                <a:moveTo>
                  <a:pt x="685800" y="25400"/>
                </a:moveTo>
                <a:lnTo>
                  <a:pt x="660400" y="25400"/>
                </a:lnTo>
                <a:lnTo>
                  <a:pt x="660400" y="50800"/>
                </a:lnTo>
                <a:lnTo>
                  <a:pt x="685800" y="50800"/>
                </a:lnTo>
                <a:lnTo>
                  <a:pt x="685800" y="25400"/>
                </a:lnTo>
                <a:close/>
              </a:path>
              <a:path w="4838700" h="76200">
                <a:moveTo>
                  <a:pt x="736600" y="25400"/>
                </a:moveTo>
                <a:lnTo>
                  <a:pt x="711200" y="25400"/>
                </a:lnTo>
                <a:lnTo>
                  <a:pt x="711200" y="50800"/>
                </a:lnTo>
                <a:lnTo>
                  <a:pt x="736600" y="50800"/>
                </a:lnTo>
                <a:lnTo>
                  <a:pt x="736600" y="25400"/>
                </a:lnTo>
                <a:close/>
              </a:path>
              <a:path w="4838700" h="76200">
                <a:moveTo>
                  <a:pt x="787400" y="25400"/>
                </a:moveTo>
                <a:lnTo>
                  <a:pt x="762000" y="25400"/>
                </a:lnTo>
                <a:lnTo>
                  <a:pt x="762000" y="50800"/>
                </a:lnTo>
                <a:lnTo>
                  <a:pt x="787400" y="50800"/>
                </a:lnTo>
                <a:lnTo>
                  <a:pt x="787400" y="25400"/>
                </a:lnTo>
                <a:close/>
              </a:path>
              <a:path w="4838700" h="76200">
                <a:moveTo>
                  <a:pt x="838200" y="25400"/>
                </a:moveTo>
                <a:lnTo>
                  <a:pt x="812800" y="25400"/>
                </a:lnTo>
                <a:lnTo>
                  <a:pt x="812800" y="50800"/>
                </a:lnTo>
                <a:lnTo>
                  <a:pt x="838200" y="50800"/>
                </a:lnTo>
                <a:lnTo>
                  <a:pt x="838200" y="25400"/>
                </a:lnTo>
                <a:close/>
              </a:path>
              <a:path w="4838700" h="76200">
                <a:moveTo>
                  <a:pt x="889000" y="25400"/>
                </a:moveTo>
                <a:lnTo>
                  <a:pt x="863600" y="25400"/>
                </a:lnTo>
                <a:lnTo>
                  <a:pt x="863600" y="50800"/>
                </a:lnTo>
                <a:lnTo>
                  <a:pt x="889000" y="50800"/>
                </a:lnTo>
                <a:lnTo>
                  <a:pt x="889000" y="25400"/>
                </a:lnTo>
                <a:close/>
              </a:path>
              <a:path w="4838700" h="76200">
                <a:moveTo>
                  <a:pt x="939800" y="25400"/>
                </a:moveTo>
                <a:lnTo>
                  <a:pt x="914400" y="25400"/>
                </a:lnTo>
                <a:lnTo>
                  <a:pt x="914400" y="50800"/>
                </a:lnTo>
                <a:lnTo>
                  <a:pt x="939800" y="50800"/>
                </a:lnTo>
                <a:lnTo>
                  <a:pt x="939800" y="25400"/>
                </a:lnTo>
                <a:close/>
              </a:path>
              <a:path w="4838700" h="76200">
                <a:moveTo>
                  <a:pt x="990600" y="25400"/>
                </a:moveTo>
                <a:lnTo>
                  <a:pt x="965200" y="25400"/>
                </a:lnTo>
                <a:lnTo>
                  <a:pt x="965200" y="50800"/>
                </a:lnTo>
                <a:lnTo>
                  <a:pt x="990600" y="50800"/>
                </a:lnTo>
                <a:lnTo>
                  <a:pt x="990600" y="25400"/>
                </a:lnTo>
                <a:close/>
              </a:path>
              <a:path w="4838700" h="76200">
                <a:moveTo>
                  <a:pt x="1041400" y="25400"/>
                </a:moveTo>
                <a:lnTo>
                  <a:pt x="1016000" y="25400"/>
                </a:lnTo>
                <a:lnTo>
                  <a:pt x="1016000" y="50800"/>
                </a:lnTo>
                <a:lnTo>
                  <a:pt x="1041400" y="50800"/>
                </a:lnTo>
                <a:lnTo>
                  <a:pt x="1041400" y="25400"/>
                </a:lnTo>
                <a:close/>
              </a:path>
              <a:path w="4838700" h="76200">
                <a:moveTo>
                  <a:pt x="1092200" y="25400"/>
                </a:moveTo>
                <a:lnTo>
                  <a:pt x="1066800" y="25400"/>
                </a:lnTo>
                <a:lnTo>
                  <a:pt x="1066800" y="50800"/>
                </a:lnTo>
                <a:lnTo>
                  <a:pt x="1092200" y="50800"/>
                </a:lnTo>
                <a:lnTo>
                  <a:pt x="1092200" y="25400"/>
                </a:lnTo>
                <a:close/>
              </a:path>
              <a:path w="4838700" h="76200">
                <a:moveTo>
                  <a:pt x="1143000" y="25400"/>
                </a:moveTo>
                <a:lnTo>
                  <a:pt x="1117600" y="25400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400"/>
                </a:lnTo>
                <a:close/>
              </a:path>
              <a:path w="4838700" h="76200">
                <a:moveTo>
                  <a:pt x="1193800" y="25400"/>
                </a:moveTo>
                <a:lnTo>
                  <a:pt x="1168400" y="25400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4838700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4838700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4838700" h="76200">
                <a:moveTo>
                  <a:pt x="1346200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46200" y="50800"/>
                </a:lnTo>
                <a:lnTo>
                  <a:pt x="1346200" y="25400"/>
                </a:lnTo>
                <a:close/>
              </a:path>
              <a:path w="4838700" h="76200">
                <a:moveTo>
                  <a:pt x="1397000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97000" y="50800"/>
                </a:lnTo>
                <a:lnTo>
                  <a:pt x="1397000" y="25400"/>
                </a:lnTo>
                <a:close/>
              </a:path>
              <a:path w="4838700" h="76200">
                <a:moveTo>
                  <a:pt x="1447800" y="25400"/>
                </a:moveTo>
                <a:lnTo>
                  <a:pt x="1422400" y="25400"/>
                </a:lnTo>
                <a:lnTo>
                  <a:pt x="1422400" y="50800"/>
                </a:lnTo>
                <a:lnTo>
                  <a:pt x="1447800" y="50800"/>
                </a:lnTo>
                <a:lnTo>
                  <a:pt x="1447800" y="25400"/>
                </a:lnTo>
                <a:close/>
              </a:path>
              <a:path w="4838700" h="76200">
                <a:moveTo>
                  <a:pt x="1498600" y="25400"/>
                </a:moveTo>
                <a:lnTo>
                  <a:pt x="1473200" y="25400"/>
                </a:lnTo>
                <a:lnTo>
                  <a:pt x="1473200" y="50800"/>
                </a:lnTo>
                <a:lnTo>
                  <a:pt x="1498600" y="50800"/>
                </a:lnTo>
                <a:lnTo>
                  <a:pt x="1498600" y="25400"/>
                </a:lnTo>
                <a:close/>
              </a:path>
              <a:path w="4838700" h="76200">
                <a:moveTo>
                  <a:pt x="1549400" y="25400"/>
                </a:moveTo>
                <a:lnTo>
                  <a:pt x="1524000" y="25400"/>
                </a:lnTo>
                <a:lnTo>
                  <a:pt x="1524000" y="50800"/>
                </a:lnTo>
                <a:lnTo>
                  <a:pt x="1549400" y="50800"/>
                </a:lnTo>
                <a:lnTo>
                  <a:pt x="1549400" y="25400"/>
                </a:lnTo>
                <a:close/>
              </a:path>
              <a:path w="4838700" h="76200">
                <a:moveTo>
                  <a:pt x="1600200" y="25400"/>
                </a:moveTo>
                <a:lnTo>
                  <a:pt x="1574800" y="25400"/>
                </a:lnTo>
                <a:lnTo>
                  <a:pt x="1574800" y="50800"/>
                </a:lnTo>
                <a:lnTo>
                  <a:pt x="1600200" y="50800"/>
                </a:lnTo>
                <a:lnTo>
                  <a:pt x="1600200" y="25400"/>
                </a:lnTo>
                <a:close/>
              </a:path>
              <a:path w="4838700" h="76200">
                <a:moveTo>
                  <a:pt x="1651000" y="25400"/>
                </a:moveTo>
                <a:lnTo>
                  <a:pt x="1625600" y="25400"/>
                </a:lnTo>
                <a:lnTo>
                  <a:pt x="1625600" y="50800"/>
                </a:lnTo>
                <a:lnTo>
                  <a:pt x="1651000" y="50800"/>
                </a:lnTo>
                <a:lnTo>
                  <a:pt x="1651000" y="25400"/>
                </a:lnTo>
                <a:close/>
              </a:path>
              <a:path w="4838700" h="76200">
                <a:moveTo>
                  <a:pt x="1701800" y="25400"/>
                </a:moveTo>
                <a:lnTo>
                  <a:pt x="1676400" y="25400"/>
                </a:lnTo>
                <a:lnTo>
                  <a:pt x="1676400" y="50800"/>
                </a:lnTo>
                <a:lnTo>
                  <a:pt x="1701800" y="50800"/>
                </a:lnTo>
                <a:lnTo>
                  <a:pt x="1701800" y="25400"/>
                </a:lnTo>
                <a:close/>
              </a:path>
              <a:path w="4838700" h="76200">
                <a:moveTo>
                  <a:pt x="1752600" y="25400"/>
                </a:moveTo>
                <a:lnTo>
                  <a:pt x="1727200" y="25400"/>
                </a:lnTo>
                <a:lnTo>
                  <a:pt x="1727200" y="50800"/>
                </a:lnTo>
                <a:lnTo>
                  <a:pt x="1752600" y="50800"/>
                </a:lnTo>
                <a:lnTo>
                  <a:pt x="1752600" y="25400"/>
                </a:lnTo>
                <a:close/>
              </a:path>
              <a:path w="4838700" h="76200">
                <a:moveTo>
                  <a:pt x="1803400" y="25400"/>
                </a:moveTo>
                <a:lnTo>
                  <a:pt x="1778000" y="25400"/>
                </a:lnTo>
                <a:lnTo>
                  <a:pt x="1778000" y="50800"/>
                </a:lnTo>
                <a:lnTo>
                  <a:pt x="1803400" y="50800"/>
                </a:lnTo>
                <a:lnTo>
                  <a:pt x="1803400" y="25400"/>
                </a:lnTo>
                <a:close/>
              </a:path>
              <a:path w="4838700" h="76200">
                <a:moveTo>
                  <a:pt x="1854200" y="25400"/>
                </a:moveTo>
                <a:lnTo>
                  <a:pt x="1828800" y="25400"/>
                </a:lnTo>
                <a:lnTo>
                  <a:pt x="1828800" y="50800"/>
                </a:lnTo>
                <a:lnTo>
                  <a:pt x="1854200" y="50800"/>
                </a:lnTo>
                <a:lnTo>
                  <a:pt x="1854200" y="25400"/>
                </a:lnTo>
                <a:close/>
              </a:path>
              <a:path w="4838700" h="76200">
                <a:moveTo>
                  <a:pt x="1905000" y="25400"/>
                </a:moveTo>
                <a:lnTo>
                  <a:pt x="1879600" y="25400"/>
                </a:lnTo>
                <a:lnTo>
                  <a:pt x="1879600" y="50800"/>
                </a:lnTo>
                <a:lnTo>
                  <a:pt x="1905000" y="50800"/>
                </a:lnTo>
                <a:lnTo>
                  <a:pt x="1905000" y="25400"/>
                </a:lnTo>
                <a:close/>
              </a:path>
              <a:path w="4838700" h="76200">
                <a:moveTo>
                  <a:pt x="1955800" y="25400"/>
                </a:moveTo>
                <a:lnTo>
                  <a:pt x="1930400" y="25400"/>
                </a:lnTo>
                <a:lnTo>
                  <a:pt x="1930400" y="50800"/>
                </a:lnTo>
                <a:lnTo>
                  <a:pt x="1955800" y="50800"/>
                </a:lnTo>
                <a:lnTo>
                  <a:pt x="1955800" y="25400"/>
                </a:lnTo>
                <a:close/>
              </a:path>
              <a:path w="4838700" h="76200">
                <a:moveTo>
                  <a:pt x="2006600" y="25400"/>
                </a:moveTo>
                <a:lnTo>
                  <a:pt x="1981200" y="25400"/>
                </a:lnTo>
                <a:lnTo>
                  <a:pt x="1981200" y="50800"/>
                </a:lnTo>
                <a:lnTo>
                  <a:pt x="2006600" y="50800"/>
                </a:lnTo>
                <a:lnTo>
                  <a:pt x="2006600" y="25400"/>
                </a:lnTo>
                <a:close/>
              </a:path>
              <a:path w="4838700" h="76200">
                <a:moveTo>
                  <a:pt x="2057400" y="25400"/>
                </a:moveTo>
                <a:lnTo>
                  <a:pt x="2032000" y="25400"/>
                </a:lnTo>
                <a:lnTo>
                  <a:pt x="2032000" y="50800"/>
                </a:lnTo>
                <a:lnTo>
                  <a:pt x="2057400" y="50800"/>
                </a:lnTo>
                <a:lnTo>
                  <a:pt x="2057400" y="25400"/>
                </a:lnTo>
                <a:close/>
              </a:path>
              <a:path w="4838700" h="76200">
                <a:moveTo>
                  <a:pt x="2108200" y="25400"/>
                </a:moveTo>
                <a:lnTo>
                  <a:pt x="2082800" y="25400"/>
                </a:lnTo>
                <a:lnTo>
                  <a:pt x="2082800" y="50800"/>
                </a:lnTo>
                <a:lnTo>
                  <a:pt x="2108200" y="50800"/>
                </a:lnTo>
                <a:lnTo>
                  <a:pt x="2108200" y="25400"/>
                </a:lnTo>
                <a:close/>
              </a:path>
              <a:path w="4838700" h="76200">
                <a:moveTo>
                  <a:pt x="2159000" y="25400"/>
                </a:moveTo>
                <a:lnTo>
                  <a:pt x="2133600" y="25400"/>
                </a:lnTo>
                <a:lnTo>
                  <a:pt x="2133600" y="50800"/>
                </a:lnTo>
                <a:lnTo>
                  <a:pt x="2159000" y="50800"/>
                </a:lnTo>
                <a:lnTo>
                  <a:pt x="2159000" y="25400"/>
                </a:lnTo>
                <a:close/>
              </a:path>
              <a:path w="4838700" h="76200">
                <a:moveTo>
                  <a:pt x="2209800" y="25400"/>
                </a:moveTo>
                <a:lnTo>
                  <a:pt x="2184400" y="25400"/>
                </a:lnTo>
                <a:lnTo>
                  <a:pt x="2184400" y="50800"/>
                </a:lnTo>
                <a:lnTo>
                  <a:pt x="2209800" y="50800"/>
                </a:lnTo>
                <a:lnTo>
                  <a:pt x="2209800" y="25400"/>
                </a:lnTo>
                <a:close/>
              </a:path>
              <a:path w="4838700" h="76200">
                <a:moveTo>
                  <a:pt x="2260600" y="25400"/>
                </a:moveTo>
                <a:lnTo>
                  <a:pt x="2235200" y="25400"/>
                </a:lnTo>
                <a:lnTo>
                  <a:pt x="2235200" y="50800"/>
                </a:lnTo>
                <a:lnTo>
                  <a:pt x="2260600" y="50800"/>
                </a:lnTo>
                <a:lnTo>
                  <a:pt x="2260600" y="25400"/>
                </a:lnTo>
                <a:close/>
              </a:path>
              <a:path w="4838700" h="76200">
                <a:moveTo>
                  <a:pt x="2311400" y="25400"/>
                </a:moveTo>
                <a:lnTo>
                  <a:pt x="2286000" y="25400"/>
                </a:lnTo>
                <a:lnTo>
                  <a:pt x="2286000" y="50800"/>
                </a:lnTo>
                <a:lnTo>
                  <a:pt x="2311400" y="50800"/>
                </a:lnTo>
                <a:lnTo>
                  <a:pt x="2311400" y="25400"/>
                </a:lnTo>
                <a:close/>
              </a:path>
              <a:path w="4838700" h="76200">
                <a:moveTo>
                  <a:pt x="2362200" y="25400"/>
                </a:moveTo>
                <a:lnTo>
                  <a:pt x="2336800" y="25400"/>
                </a:lnTo>
                <a:lnTo>
                  <a:pt x="2336800" y="50800"/>
                </a:lnTo>
                <a:lnTo>
                  <a:pt x="2362200" y="50800"/>
                </a:lnTo>
                <a:lnTo>
                  <a:pt x="2362200" y="25400"/>
                </a:lnTo>
                <a:close/>
              </a:path>
              <a:path w="4838700" h="76200">
                <a:moveTo>
                  <a:pt x="2413000" y="25400"/>
                </a:moveTo>
                <a:lnTo>
                  <a:pt x="2387600" y="25400"/>
                </a:lnTo>
                <a:lnTo>
                  <a:pt x="2387600" y="50800"/>
                </a:lnTo>
                <a:lnTo>
                  <a:pt x="2413000" y="50800"/>
                </a:lnTo>
                <a:lnTo>
                  <a:pt x="2413000" y="25400"/>
                </a:lnTo>
                <a:close/>
              </a:path>
              <a:path w="4838700" h="76200">
                <a:moveTo>
                  <a:pt x="2463800" y="25400"/>
                </a:moveTo>
                <a:lnTo>
                  <a:pt x="2438400" y="25400"/>
                </a:lnTo>
                <a:lnTo>
                  <a:pt x="2438400" y="50800"/>
                </a:lnTo>
                <a:lnTo>
                  <a:pt x="2463800" y="50800"/>
                </a:lnTo>
                <a:lnTo>
                  <a:pt x="2463800" y="25400"/>
                </a:lnTo>
                <a:close/>
              </a:path>
              <a:path w="4838700" h="76200">
                <a:moveTo>
                  <a:pt x="2514600" y="25400"/>
                </a:moveTo>
                <a:lnTo>
                  <a:pt x="2489200" y="25400"/>
                </a:lnTo>
                <a:lnTo>
                  <a:pt x="2489200" y="50800"/>
                </a:lnTo>
                <a:lnTo>
                  <a:pt x="2514600" y="50800"/>
                </a:lnTo>
                <a:lnTo>
                  <a:pt x="2514600" y="25400"/>
                </a:lnTo>
                <a:close/>
              </a:path>
              <a:path w="4838700" h="76200">
                <a:moveTo>
                  <a:pt x="2565400" y="25400"/>
                </a:moveTo>
                <a:lnTo>
                  <a:pt x="2540000" y="25400"/>
                </a:lnTo>
                <a:lnTo>
                  <a:pt x="25400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  <a:path w="4838700" h="76200">
                <a:moveTo>
                  <a:pt x="2616200" y="25400"/>
                </a:moveTo>
                <a:lnTo>
                  <a:pt x="2590800" y="25400"/>
                </a:lnTo>
                <a:lnTo>
                  <a:pt x="2590800" y="50800"/>
                </a:lnTo>
                <a:lnTo>
                  <a:pt x="2616200" y="50800"/>
                </a:lnTo>
                <a:lnTo>
                  <a:pt x="2616200" y="25400"/>
                </a:lnTo>
                <a:close/>
              </a:path>
              <a:path w="4838700" h="76200">
                <a:moveTo>
                  <a:pt x="2667000" y="25400"/>
                </a:moveTo>
                <a:lnTo>
                  <a:pt x="2641600" y="25400"/>
                </a:lnTo>
                <a:lnTo>
                  <a:pt x="2641600" y="50800"/>
                </a:lnTo>
                <a:lnTo>
                  <a:pt x="2667000" y="50800"/>
                </a:lnTo>
                <a:lnTo>
                  <a:pt x="2667000" y="25400"/>
                </a:lnTo>
                <a:close/>
              </a:path>
              <a:path w="4838700" h="76200">
                <a:moveTo>
                  <a:pt x="2717800" y="25400"/>
                </a:moveTo>
                <a:lnTo>
                  <a:pt x="2692400" y="25400"/>
                </a:lnTo>
                <a:lnTo>
                  <a:pt x="2692400" y="50800"/>
                </a:lnTo>
                <a:lnTo>
                  <a:pt x="2717800" y="50800"/>
                </a:lnTo>
                <a:lnTo>
                  <a:pt x="2717800" y="25400"/>
                </a:lnTo>
                <a:close/>
              </a:path>
              <a:path w="4838700" h="76200">
                <a:moveTo>
                  <a:pt x="2768600" y="25400"/>
                </a:moveTo>
                <a:lnTo>
                  <a:pt x="2743200" y="25400"/>
                </a:lnTo>
                <a:lnTo>
                  <a:pt x="2743200" y="50800"/>
                </a:lnTo>
                <a:lnTo>
                  <a:pt x="2768600" y="50800"/>
                </a:lnTo>
                <a:lnTo>
                  <a:pt x="2768600" y="25400"/>
                </a:lnTo>
                <a:close/>
              </a:path>
              <a:path w="4838700" h="76200">
                <a:moveTo>
                  <a:pt x="2819400" y="25400"/>
                </a:moveTo>
                <a:lnTo>
                  <a:pt x="2794000" y="25400"/>
                </a:lnTo>
                <a:lnTo>
                  <a:pt x="2794000" y="50800"/>
                </a:lnTo>
                <a:lnTo>
                  <a:pt x="2819400" y="50800"/>
                </a:lnTo>
                <a:lnTo>
                  <a:pt x="2819400" y="25400"/>
                </a:lnTo>
                <a:close/>
              </a:path>
              <a:path w="4838700" h="76200">
                <a:moveTo>
                  <a:pt x="2870200" y="25400"/>
                </a:moveTo>
                <a:lnTo>
                  <a:pt x="2844800" y="25400"/>
                </a:lnTo>
                <a:lnTo>
                  <a:pt x="2844800" y="50800"/>
                </a:lnTo>
                <a:lnTo>
                  <a:pt x="2870200" y="50800"/>
                </a:lnTo>
                <a:lnTo>
                  <a:pt x="2870200" y="25400"/>
                </a:lnTo>
                <a:close/>
              </a:path>
              <a:path w="4838700" h="76200">
                <a:moveTo>
                  <a:pt x="2921000" y="25400"/>
                </a:moveTo>
                <a:lnTo>
                  <a:pt x="2895600" y="25400"/>
                </a:lnTo>
                <a:lnTo>
                  <a:pt x="2895600" y="50800"/>
                </a:lnTo>
                <a:lnTo>
                  <a:pt x="2921000" y="50800"/>
                </a:lnTo>
                <a:lnTo>
                  <a:pt x="2921000" y="25400"/>
                </a:lnTo>
                <a:close/>
              </a:path>
              <a:path w="4838700" h="76200">
                <a:moveTo>
                  <a:pt x="2971800" y="25400"/>
                </a:moveTo>
                <a:lnTo>
                  <a:pt x="2946400" y="25400"/>
                </a:lnTo>
                <a:lnTo>
                  <a:pt x="2946400" y="50800"/>
                </a:lnTo>
                <a:lnTo>
                  <a:pt x="2971800" y="50800"/>
                </a:lnTo>
                <a:lnTo>
                  <a:pt x="2971800" y="25400"/>
                </a:lnTo>
                <a:close/>
              </a:path>
              <a:path w="4838700" h="76200">
                <a:moveTo>
                  <a:pt x="3022600" y="25400"/>
                </a:moveTo>
                <a:lnTo>
                  <a:pt x="2997200" y="25400"/>
                </a:lnTo>
                <a:lnTo>
                  <a:pt x="2997200" y="50800"/>
                </a:lnTo>
                <a:lnTo>
                  <a:pt x="3022600" y="50800"/>
                </a:lnTo>
                <a:lnTo>
                  <a:pt x="3022600" y="25400"/>
                </a:lnTo>
                <a:close/>
              </a:path>
              <a:path w="4838700" h="76200">
                <a:moveTo>
                  <a:pt x="3073400" y="25400"/>
                </a:moveTo>
                <a:lnTo>
                  <a:pt x="3048000" y="25400"/>
                </a:lnTo>
                <a:lnTo>
                  <a:pt x="3048000" y="50800"/>
                </a:lnTo>
                <a:lnTo>
                  <a:pt x="3073400" y="50800"/>
                </a:lnTo>
                <a:lnTo>
                  <a:pt x="3073400" y="25400"/>
                </a:lnTo>
                <a:close/>
              </a:path>
              <a:path w="4838700" h="76200">
                <a:moveTo>
                  <a:pt x="3124200" y="25400"/>
                </a:moveTo>
                <a:lnTo>
                  <a:pt x="3098800" y="25400"/>
                </a:lnTo>
                <a:lnTo>
                  <a:pt x="3098800" y="50800"/>
                </a:lnTo>
                <a:lnTo>
                  <a:pt x="3124200" y="50800"/>
                </a:lnTo>
                <a:lnTo>
                  <a:pt x="3124200" y="25400"/>
                </a:lnTo>
                <a:close/>
              </a:path>
              <a:path w="4838700" h="76200">
                <a:moveTo>
                  <a:pt x="3175000" y="25400"/>
                </a:moveTo>
                <a:lnTo>
                  <a:pt x="3149600" y="25400"/>
                </a:lnTo>
                <a:lnTo>
                  <a:pt x="3149600" y="50800"/>
                </a:lnTo>
                <a:lnTo>
                  <a:pt x="3175000" y="50800"/>
                </a:lnTo>
                <a:lnTo>
                  <a:pt x="3175000" y="25400"/>
                </a:lnTo>
                <a:close/>
              </a:path>
              <a:path w="4838700" h="76200">
                <a:moveTo>
                  <a:pt x="3225800" y="25400"/>
                </a:moveTo>
                <a:lnTo>
                  <a:pt x="3200400" y="25400"/>
                </a:lnTo>
                <a:lnTo>
                  <a:pt x="3200400" y="50800"/>
                </a:lnTo>
                <a:lnTo>
                  <a:pt x="3225800" y="50800"/>
                </a:lnTo>
                <a:lnTo>
                  <a:pt x="3225800" y="25400"/>
                </a:lnTo>
                <a:close/>
              </a:path>
              <a:path w="4838700" h="76200">
                <a:moveTo>
                  <a:pt x="3276600" y="25400"/>
                </a:moveTo>
                <a:lnTo>
                  <a:pt x="3251200" y="25400"/>
                </a:lnTo>
                <a:lnTo>
                  <a:pt x="3251200" y="50800"/>
                </a:lnTo>
                <a:lnTo>
                  <a:pt x="3276600" y="50800"/>
                </a:lnTo>
                <a:lnTo>
                  <a:pt x="3276600" y="25400"/>
                </a:lnTo>
                <a:close/>
              </a:path>
              <a:path w="4838700" h="76200">
                <a:moveTo>
                  <a:pt x="3327400" y="25400"/>
                </a:moveTo>
                <a:lnTo>
                  <a:pt x="3302000" y="25400"/>
                </a:lnTo>
                <a:lnTo>
                  <a:pt x="3302000" y="50800"/>
                </a:lnTo>
                <a:lnTo>
                  <a:pt x="3327400" y="50800"/>
                </a:lnTo>
                <a:lnTo>
                  <a:pt x="3327400" y="25400"/>
                </a:lnTo>
                <a:close/>
              </a:path>
              <a:path w="4838700" h="76200">
                <a:moveTo>
                  <a:pt x="3378200" y="25400"/>
                </a:moveTo>
                <a:lnTo>
                  <a:pt x="3352800" y="25400"/>
                </a:lnTo>
                <a:lnTo>
                  <a:pt x="3352800" y="50800"/>
                </a:lnTo>
                <a:lnTo>
                  <a:pt x="3378200" y="50800"/>
                </a:lnTo>
                <a:lnTo>
                  <a:pt x="3378200" y="25400"/>
                </a:lnTo>
                <a:close/>
              </a:path>
              <a:path w="4838700" h="76200">
                <a:moveTo>
                  <a:pt x="3429000" y="25400"/>
                </a:moveTo>
                <a:lnTo>
                  <a:pt x="3403600" y="25400"/>
                </a:lnTo>
                <a:lnTo>
                  <a:pt x="3403600" y="50800"/>
                </a:lnTo>
                <a:lnTo>
                  <a:pt x="3429000" y="50800"/>
                </a:lnTo>
                <a:lnTo>
                  <a:pt x="3429000" y="25400"/>
                </a:lnTo>
                <a:close/>
              </a:path>
              <a:path w="4838700" h="76200">
                <a:moveTo>
                  <a:pt x="3479800" y="25400"/>
                </a:moveTo>
                <a:lnTo>
                  <a:pt x="3454400" y="25400"/>
                </a:lnTo>
                <a:lnTo>
                  <a:pt x="3454400" y="50800"/>
                </a:lnTo>
                <a:lnTo>
                  <a:pt x="3479800" y="50800"/>
                </a:lnTo>
                <a:lnTo>
                  <a:pt x="3479800" y="25400"/>
                </a:lnTo>
                <a:close/>
              </a:path>
              <a:path w="4838700" h="76200">
                <a:moveTo>
                  <a:pt x="3530600" y="25400"/>
                </a:moveTo>
                <a:lnTo>
                  <a:pt x="3505200" y="25400"/>
                </a:lnTo>
                <a:lnTo>
                  <a:pt x="3505200" y="50800"/>
                </a:lnTo>
                <a:lnTo>
                  <a:pt x="3530600" y="50800"/>
                </a:lnTo>
                <a:lnTo>
                  <a:pt x="3530600" y="25400"/>
                </a:lnTo>
                <a:close/>
              </a:path>
              <a:path w="4838700" h="76200">
                <a:moveTo>
                  <a:pt x="3581400" y="25400"/>
                </a:moveTo>
                <a:lnTo>
                  <a:pt x="3556000" y="25400"/>
                </a:lnTo>
                <a:lnTo>
                  <a:pt x="3556000" y="50800"/>
                </a:lnTo>
                <a:lnTo>
                  <a:pt x="3581400" y="50800"/>
                </a:lnTo>
                <a:lnTo>
                  <a:pt x="3581400" y="25400"/>
                </a:lnTo>
                <a:close/>
              </a:path>
              <a:path w="4838700" h="76200">
                <a:moveTo>
                  <a:pt x="3632200" y="25400"/>
                </a:moveTo>
                <a:lnTo>
                  <a:pt x="3606800" y="25400"/>
                </a:lnTo>
                <a:lnTo>
                  <a:pt x="3606800" y="50800"/>
                </a:lnTo>
                <a:lnTo>
                  <a:pt x="3632200" y="50800"/>
                </a:lnTo>
                <a:lnTo>
                  <a:pt x="3632200" y="25400"/>
                </a:lnTo>
                <a:close/>
              </a:path>
              <a:path w="4838700" h="76200">
                <a:moveTo>
                  <a:pt x="3683000" y="25400"/>
                </a:moveTo>
                <a:lnTo>
                  <a:pt x="3657600" y="25400"/>
                </a:lnTo>
                <a:lnTo>
                  <a:pt x="3657600" y="50800"/>
                </a:lnTo>
                <a:lnTo>
                  <a:pt x="3683000" y="50800"/>
                </a:lnTo>
                <a:lnTo>
                  <a:pt x="3683000" y="25400"/>
                </a:lnTo>
                <a:close/>
              </a:path>
              <a:path w="4838700" h="76200">
                <a:moveTo>
                  <a:pt x="3733800" y="25400"/>
                </a:moveTo>
                <a:lnTo>
                  <a:pt x="3708400" y="25400"/>
                </a:lnTo>
                <a:lnTo>
                  <a:pt x="3708400" y="50800"/>
                </a:lnTo>
                <a:lnTo>
                  <a:pt x="3733800" y="50800"/>
                </a:lnTo>
                <a:lnTo>
                  <a:pt x="3733800" y="25400"/>
                </a:lnTo>
                <a:close/>
              </a:path>
              <a:path w="4838700" h="76200">
                <a:moveTo>
                  <a:pt x="3784600" y="25400"/>
                </a:moveTo>
                <a:lnTo>
                  <a:pt x="3759200" y="25400"/>
                </a:lnTo>
                <a:lnTo>
                  <a:pt x="3759200" y="50800"/>
                </a:lnTo>
                <a:lnTo>
                  <a:pt x="3784600" y="50800"/>
                </a:lnTo>
                <a:lnTo>
                  <a:pt x="3784600" y="25400"/>
                </a:lnTo>
                <a:close/>
              </a:path>
              <a:path w="4838700" h="76200">
                <a:moveTo>
                  <a:pt x="3835400" y="25400"/>
                </a:moveTo>
                <a:lnTo>
                  <a:pt x="3810000" y="25400"/>
                </a:lnTo>
                <a:lnTo>
                  <a:pt x="3810000" y="50800"/>
                </a:lnTo>
                <a:lnTo>
                  <a:pt x="3835400" y="50800"/>
                </a:lnTo>
                <a:lnTo>
                  <a:pt x="3835400" y="25400"/>
                </a:lnTo>
                <a:close/>
              </a:path>
              <a:path w="4838700" h="76200">
                <a:moveTo>
                  <a:pt x="3886200" y="25400"/>
                </a:moveTo>
                <a:lnTo>
                  <a:pt x="3860800" y="25400"/>
                </a:lnTo>
                <a:lnTo>
                  <a:pt x="3860800" y="50800"/>
                </a:lnTo>
                <a:lnTo>
                  <a:pt x="3886200" y="50800"/>
                </a:lnTo>
                <a:lnTo>
                  <a:pt x="3886200" y="25400"/>
                </a:lnTo>
                <a:close/>
              </a:path>
              <a:path w="4838700" h="76200">
                <a:moveTo>
                  <a:pt x="3937000" y="25400"/>
                </a:moveTo>
                <a:lnTo>
                  <a:pt x="3911600" y="25400"/>
                </a:lnTo>
                <a:lnTo>
                  <a:pt x="3911600" y="50800"/>
                </a:lnTo>
                <a:lnTo>
                  <a:pt x="3937000" y="50800"/>
                </a:lnTo>
                <a:lnTo>
                  <a:pt x="3937000" y="25400"/>
                </a:lnTo>
                <a:close/>
              </a:path>
              <a:path w="4838700" h="76200">
                <a:moveTo>
                  <a:pt x="3987800" y="25400"/>
                </a:moveTo>
                <a:lnTo>
                  <a:pt x="3962400" y="25400"/>
                </a:lnTo>
                <a:lnTo>
                  <a:pt x="3962400" y="50800"/>
                </a:lnTo>
                <a:lnTo>
                  <a:pt x="3987800" y="50800"/>
                </a:lnTo>
                <a:lnTo>
                  <a:pt x="3987800" y="25400"/>
                </a:lnTo>
                <a:close/>
              </a:path>
              <a:path w="4838700" h="76200">
                <a:moveTo>
                  <a:pt x="4038600" y="25400"/>
                </a:moveTo>
                <a:lnTo>
                  <a:pt x="4013200" y="25400"/>
                </a:lnTo>
                <a:lnTo>
                  <a:pt x="4013200" y="50800"/>
                </a:lnTo>
                <a:lnTo>
                  <a:pt x="4038600" y="50800"/>
                </a:lnTo>
                <a:lnTo>
                  <a:pt x="4038600" y="25400"/>
                </a:lnTo>
                <a:close/>
              </a:path>
              <a:path w="4838700" h="76200">
                <a:moveTo>
                  <a:pt x="4089400" y="25400"/>
                </a:moveTo>
                <a:lnTo>
                  <a:pt x="4064000" y="25400"/>
                </a:lnTo>
                <a:lnTo>
                  <a:pt x="4064000" y="50800"/>
                </a:lnTo>
                <a:lnTo>
                  <a:pt x="4089400" y="50800"/>
                </a:lnTo>
                <a:lnTo>
                  <a:pt x="4089400" y="25400"/>
                </a:lnTo>
                <a:close/>
              </a:path>
              <a:path w="4838700" h="76200">
                <a:moveTo>
                  <a:pt x="4140200" y="25400"/>
                </a:moveTo>
                <a:lnTo>
                  <a:pt x="4114800" y="25400"/>
                </a:lnTo>
                <a:lnTo>
                  <a:pt x="4114800" y="50800"/>
                </a:lnTo>
                <a:lnTo>
                  <a:pt x="4140200" y="50800"/>
                </a:lnTo>
                <a:lnTo>
                  <a:pt x="4140200" y="25400"/>
                </a:lnTo>
                <a:close/>
              </a:path>
              <a:path w="4838700" h="76200">
                <a:moveTo>
                  <a:pt x="4191000" y="25400"/>
                </a:moveTo>
                <a:lnTo>
                  <a:pt x="4165600" y="25400"/>
                </a:lnTo>
                <a:lnTo>
                  <a:pt x="4165600" y="50800"/>
                </a:lnTo>
                <a:lnTo>
                  <a:pt x="4191000" y="50800"/>
                </a:lnTo>
                <a:lnTo>
                  <a:pt x="4191000" y="25400"/>
                </a:lnTo>
                <a:close/>
              </a:path>
              <a:path w="4838700" h="76200">
                <a:moveTo>
                  <a:pt x="4241800" y="25400"/>
                </a:moveTo>
                <a:lnTo>
                  <a:pt x="4216400" y="25400"/>
                </a:lnTo>
                <a:lnTo>
                  <a:pt x="4216400" y="50800"/>
                </a:lnTo>
                <a:lnTo>
                  <a:pt x="4241800" y="50800"/>
                </a:lnTo>
                <a:lnTo>
                  <a:pt x="4241800" y="25400"/>
                </a:lnTo>
                <a:close/>
              </a:path>
              <a:path w="4838700" h="76200">
                <a:moveTo>
                  <a:pt x="4292600" y="25400"/>
                </a:moveTo>
                <a:lnTo>
                  <a:pt x="4267200" y="25400"/>
                </a:lnTo>
                <a:lnTo>
                  <a:pt x="4267200" y="50800"/>
                </a:lnTo>
                <a:lnTo>
                  <a:pt x="4292600" y="50800"/>
                </a:lnTo>
                <a:lnTo>
                  <a:pt x="4292600" y="25400"/>
                </a:lnTo>
                <a:close/>
              </a:path>
              <a:path w="4838700" h="76200">
                <a:moveTo>
                  <a:pt x="4343400" y="25400"/>
                </a:moveTo>
                <a:lnTo>
                  <a:pt x="4318000" y="25400"/>
                </a:lnTo>
                <a:lnTo>
                  <a:pt x="4318000" y="50800"/>
                </a:lnTo>
                <a:lnTo>
                  <a:pt x="4343400" y="50800"/>
                </a:lnTo>
                <a:lnTo>
                  <a:pt x="4343400" y="25400"/>
                </a:lnTo>
                <a:close/>
              </a:path>
              <a:path w="4838700" h="76200">
                <a:moveTo>
                  <a:pt x="4394200" y="25400"/>
                </a:moveTo>
                <a:lnTo>
                  <a:pt x="4368800" y="25400"/>
                </a:lnTo>
                <a:lnTo>
                  <a:pt x="4368800" y="50800"/>
                </a:lnTo>
                <a:lnTo>
                  <a:pt x="4394200" y="50800"/>
                </a:lnTo>
                <a:lnTo>
                  <a:pt x="4394200" y="25400"/>
                </a:lnTo>
                <a:close/>
              </a:path>
              <a:path w="4838700" h="76200">
                <a:moveTo>
                  <a:pt x="4445000" y="25400"/>
                </a:moveTo>
                <a:lnTo>
                  <a:pt x="4419600" y="25400"/>
                </a:lnTo>
                <a:lnTo>
                  <a:pt x="4419600" y="50800"/>
                </a:lnTo>
                <a:lnTo>
                  <a:pt x="4445000" y="50800"/>
                </a:lnTo>
                <a:lnTo>
                  <a:pt x="4445000" y="25400"/>
                </a:lnTo>
                <a:close/>
              </a:path>
              <a:path w="4838700" h="76200">
                <a:moveTo>
                  <a:pt x="4495800" y="25400"/>
                </a:moveTo>
                <a:lnTo>
                  <a:pt x="4470400" y="25400"/>
                </a:lnTo>
                <a:lnTo>
                  <a:pt x="4470400" y="50800"/>
                </a:lnTo>
                <a:lnTo>
                  <a:pt x="4495800" y="50800"/>
                </a:lnTo>
                <a:lnTo>
                  <a:pt x="4495800" y="25400"/>
                </a:lnTo>
                <a:close/>
              </a:path>
              <a:path w="4838700" h="76200">
                <a:moveTo>
                  <a:pt x="4546600" y="25400"/>
                </a:moveTo>
                <a:lnTo>
                  <a:pt x="4521200" y="25400"/>
                </a:lnTo>
                <a:lnTo>
                  <a:pt x="4521200" y="50800"/>
                </a:lnTo>
                <a:lnTo>
                  <a:pt x="4546600" y="50800"/>
                </a:lnTo>
                <a:lnTo>
                  <a:pt x="4546600" y="25400"/>
                </a:lnTo>
                <a:close/>
              </a:path>
              <a:path w="4838700" h="76200">
                <a:moveTo>
                  <a:pt x="4597400" y="25400"/>
                </a:moveTo>
                <a:lnTo>
                  <a:pt x="4572000" y="25400"/>
                </a:lnTo>
                <a:lnTo>
                  <a:pt x="4572000" y="50800"/>
                </a:lnTo>
                <a:lnTo>
                  <a:pt x="4597400" y="50800"/>
                </a:lnTo>
                <a:lnTo>
                  <a:pt x="4597400" y="25400"/>
                </a:lnTo>
                <a:close/>
              </a:path>
              <a:path w="4838700" h="76200">
                <a:moveTo>
                  <a:pt x="4648200" y="25400"/>
                </a:moveTo>
                <a:lnTo>
                  <a:pt x="4622800" y="25400"/>
                </a:lnTo>
                <a:lnTo>
                  <a:pt x="4622800" y="50800"/>
                </a:lnTo>
                <a:lnTo>
                  <a:pt x="4648200" y="50800"/>
                </a:lnTo>
                <a:lnTo>
                  <a:pt x="4648200" y="25400"/>
                </a:lnTo>
                <a:close/>
              </a:path>
              <a:path w="4838700" h="76200">
                <a:moveTo>
                  <a:pt x="4699000" y="25400"/>
                </a:moveTo>
                <a:lnTo>
                  <a:pt x="4673600" y="25400"/>
                </a:lnTo>
                <a:lnTo>
                  <a:pt x="4673600" y="50800"/>
                </a:lnTo>
                <a:lnTo>
                  <a:pt x="4699000" y="50800"/>
                </a:lnTo>
                <a:lnTo>
                  <a:pt x="4699000" y="25400"/>
                </a:lnTo>
                <a:close/>
              </a:path>
              <a:path w="4838700" h="76200">
                <a:moveTo>
                  <a:pt x="4749800" y="25400"/>
                </a:moveTo>
                <a:lnTo>
                  <a:pt x="4724400" y="25400"/>
                </a:lnTo>
                <a:lnTo>
                  <a:pt x="4724400" y="50800"/>
                </a:lnTo>
                <a:lnTo>
                  <a:pt x="4749800" y="50800"/>
                </a:lnTo>
                <a:lnTo>
                  <a:pt x="4749800" y="2540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26535" y="2993135"/>
            <a:ext cx="257810" cy="257810"/>
            <a:chOff x="3526535" y="2993135"/>
            <a:chExt cx="257810" cy="257810"/>
          </a:xfrm>
        </p:grpSpPr>
        <p:sp>
          <p:nvSpPr>
            <p:cNvPr id="12" name="object 12"/>
            <p:cNvSpPr/>
            <p:nvPr/>
          </p:nvSpPr>
          <p:spPr>
            <a:xfrm>
              <a:off x="3526535" y="2993135"/>
              <a:ext cx="128270" cy="257810"/>
            </a:xfrm>
            <a:custGeom>
              <a:avLst/>
              <a:gdLst/>
              <a:ahLst/>
              <a:cxnLst/>
              <a:rect l="l" t="t" r="r" b="b"/>
              <a:pathLst>
                <a:path w="128270" h="257810">
                  <a:moveTo>
                    <a:pt x="128015" y="0"/>
                  </a:moveTo>
                  <a:lnTo>
                    <a:pt x="0" y="128015"/>
                  </a:lnTo>
                  <a:lnTo>
                    <a:pt x="128015" y="257555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4551" y="2993135"/>
              <a:ext cx="129539" cy="257810"/>
            </a:xfrm>
            <a:custGeom>
              <a:avLst/>
              <a:gdLst/>
              <a:ahLst/>
              <a:cxnLst/>
              <a:rect l="l" t="t" r="r" b="b"/>
              <a:pathLst>
                <a:path w="129539" h="257810">
                  <a:moveTo>
                    <a:pt x="0" y="0"/>
                  </a:moveTo>
                  <a:lnTo>
                    <a:pt x="0" y="257555"/>
                  </a:lnTo>
                  <a:lnTo>
                    <a:pt x="129539" y="128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44302" y="2724150"/>
            <a:ext cx="39042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60" dirty="0">
                <a:latin typeface="Arial"/>
                <a:cs typeface="Arial"/>
              </a:rPr>
              <a:t>4</a:t>
            </a:r>
            <a:r>
              <a:rPr sz="2400" spc="-10" dirty="0"/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 Kafka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一些重要设计思想</a:t>
            </a:r>
            <a:endParaRPr sz="2400" spc="-10" dirty="0"/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800" y="91439"/>
            <a:ext cx="2331720" cy="54864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8A6F0B-E5D9-F983-25F7-685C4E86D67D}"/>
              </a:ext>
            </a:extLst>
          </p:cNvPr>
          <p:cNvSpPr txBox="1"/>
          <p:nvPr/>
        </p:nvSpPr>
        <p:spPr>
          <a:xfrm>
            <a:off x="3993260" y="1676400"/>
            <a:ext cx="4388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/>
              <a:t>第一章</a:t>
            </a:r>
            <a:r>
              <a:rPr lang="en-GB" altLang="zh-CN" sz="4000" dirty="0"/>
              <a:t> </a:t>
            </a:r>
            <a:r>
              <a:rPr lang="en-US" altLang="zh-CN" sz="4000" dirty="0"/>
              <a:t>Kafka</a:t>
            </a:r>
            <a:r>
              <a:rPr lang="zh-CN" altLang="en-US" sz="4000" dirty="0"/>
              <a:t>概念</a:t>
            </a:r>
          </a:p>
        </p:txBody>
      </p:sp>
    </p:spTree>
    <p:extLst>
      <p:ext uri="{BB962C8B-B14F-4D97-AF65-F5344CB8AC3E}">
        <p14:creationId xmlns:p14="http://schemas.microsoft.com/office/powerpoint/2010/main" val="324268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1" y="685800"/>
            <a:ext cx="11582399" cy="29745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6545" indent="-283845">
              <a:lnSpc>
                <a:spcPts val="326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296545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Kafka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是最初由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Linkedin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公司开发，是一个分布式、支持分区的（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partition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）、多副本的（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replica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），基于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zookeeper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协调的分布式消息系统，它的最大的特性就是可以实时的处理大量数据以满足各种需求场景：比如基于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hadoop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的批处理系统、低延迟的实时系统、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storm/Spark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流式处理引擎，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web/nginx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日志、访问日志，消息服务等等，用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scala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语言编写，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Linkedin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于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2010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年贡献给了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Apache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基金会并成为顶级开源 项目。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64354D7-4DD8-721B-2337-00CDE6943020}"/>
              </a:ext>
            </a:extLst>
          </p:cNvPr>
          <p:cNvSpPr txBox="1"/>
          <p:nvPr/>
        </p:nvSpPr>
        <p:spPr>
          <a:xfrm>
            <a:off x="228600" y="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概述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685800"/>
            <a:ext cx="11658599" cy="4385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当今社会各种应用系统诸如商业、社交、搜索、浏览等像信息工厂一样不断的生产出各种信息，在大数据时代，我们面临如下几个挑战： 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1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、如何收集这些巨大的信息</a:t>
            </a: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2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、如何分析它</a:t>
            </a: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3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、如何及时做到如上两点</a:t>
            </a: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以上几个挑战形成了一个业务需求模型，即生产者生产（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produce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）各种信息，消费者消费（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consume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）（处理分析）这些信息，而在生产者与消费者之间，需要一个沟通两者的桥梁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消息系统。从一个微观层面来说，这种需求也可理解为不同的系统之间如何传递消息。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79CF64-93BC-958C-BE79-EE48549E7607}"/>
              </a:ext>
            </a:extLst>
          </p:cNvPr>
          <p:cNvSpPr txBox="1"/>
          <p:nvPr/>
        </p:nvSpPr>
        <p:spPr>
          <a:xfrm>
            <a:off x="22860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1.1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产生背景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685800"/>
            <a:ext cx="11658599" cy="30796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Kafka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诞生 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Kafka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由 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linked-in 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开源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kafka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即是解决上述这类问题的一个框架，它实现了生产者和消费者之间的无缝连接。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kafka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高产出的分布式消息系统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(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A high-throughput distributed messaging system)</a:t>
            </a:r>
            <a:endParaRPr lang="zh-CN" altLang="en-US" sz="2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79CF64-93BC-958C-BE79-EE48549E7607}"/>
              </a:ext>
            </a:extLst>
          </p:cNvPr>
          <p:cNvSpPr txBox="1"/>
          <p:nvPr/>
        </p:nvSpPr>
        <p:spPr>
          <a:xfrm>
            <a:off x="22860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1.1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产生背景</a:t>
            </a:r>
          </a:p>
        </p:txBody>
      </p:sp>
    </p:spTree>
    <p:extLst>
      <p:ext uri="{BB962C8B-B14F-4D97-AF65-F5344CB8AC3E}">
        <p14:creationId xmlns:p14="http://schemas.microsoft.com/office/powerpoint/2010/main" val="3384303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762000"/>
            <a:ext cx="11658600" cy="404597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高吞吐量、低延迟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US" altLang="zh-CN" sz="2800" b="0" i="0" dirty="0" err="1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每秒可以处理几十万条消息，它的延迟最低只有几毫秒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可扩展性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US" altLang="zh-CN" sz="2800" b="0" i="0" dirty="0" err="1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集群支持热扩展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持久性、可靠性</a:t>
            </a:r>
            <a:r>
              <a:rPr lang="zh-CN" altLang="en-US" sz="2800" b="0" i="0" dirty="0">
                <a:effectLst/>
                <a:latin typeface="-apple-system"/>
              </a:rPr>
              <a:t>：消息被持久化到本地磁盘，并且支持数据备份防止数据丢失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容错性</a:t>
            </a:r>
            <a:r>
              <a:rPr lang="zh-CN" altLang="en-US" sz="2800" b="0" i="0" dirty="0">
                <a:effectLst/>
                <a:latin typeface="-apple-system"/>
              </a:rPr>
              <a:t>：允许集群中节点失败（若副本数量为</a:t>
            </a:r>
            <a:r>
              <a:rPr lang="en-US" altLang="zh-CN" sz="2800" b="0" i="0" dirty="0">
                <a:effectLst/>
                <a:latin typeface="-apple-system"/>
              </a:rPr>
              <a:t>n,</a:t>
            </a:r>
            <a:r>
              <a:rPr lang="zh-CN" altLang="en-US" sz="2800" b="0" i="0" dirty="0">
                <a:effectLst/>
                <a:latin typeface="-apple-system"/>
              </a:rPr>
              <a:t>则允许</a:t>
            </a:r>
            <a:r>
              <a:rPr lang="en-US" altLang="zh-CN" sz="2800" b="0" i="0" dirty="0">
                <a:effectLst/>
                <a:latin typeface="-apple-system"/>
              </a:rPr>
              <a:t>n-1</a:t>
            </a:r>
            <a:r>
              <a:rPr lang="zh-CN" altLang="en-US" sz="2800" b="0" i="0" dirty="0">
                <a:effectLst/>
                <a:latin typeface="-apple-system"/>
              </a:rPr>
              <a:t>个节点失败）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高并发</a:t>
            </a:r>
            <a:r>
              <a:rPr lang="zh-CN" altLang="en-US" sz="2800" b="0" i="0" dirty="0">
                <a:effectLst/>
                <a:latin typeface="-apple-system"/>
              </a:rPr>
              <a:t>：支持数千个客户端同时读写</a:t>
            </a:r>
            <a:endParaRPr lang="zh-CN" altLang="en-US" sz="2800" b="0" i="0" spc="-25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tabLst>
                <a:tab pos="296545" algn="l"/>
              </a:tabLst>
            </a:pPr>
            <a:endParaRPr lang="en-GB" altLang="zh-CN" sz="2800" dirty="0">
              <a:latin typeface="Droid Sans Fallback"/>
              <a:cs typeface="Droid Sans Fallbac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A4C42AF-2915-F4EE-F691-F48D7513D4D2}"/>
              </a:ext>
            </a:extLst>
          </p:cNvPr>
          <p:cNvSpPr txBox="1"/>
          <p:nvPr/>
        </p:nvSpPr>
        <p:spPr>
          <a:xfrm>
            <a:off x="228600" y="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1.2 Kafka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的特性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1.3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场景应用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762000"/>
            <a:ext cx="11658600" cy="528734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日志收集</a:t>
            </a:r>
            <a:r>
              <a:rPr lang="zh-CN" altLang="en-US" sz="2800" b="0" i="0" dirty="0">
                <a:effectLst/>
                <a:latin typeface="-apple-system"/>
              </a:rPr>
              <a:t>：一个公司可以用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可以收集各种服务的</a:t>
            </a:r>
            <a:r>
              <a:rPr lang="en-US" altLang="zh-CN" sz="2800" b="0" i="0" dirty="0">
                <a:effectLst/>
                <a:latin typeface="-apple-system"/>
              </a:rPr>
              <a:t>log</a:t>
            </a:r>
            <a:r>
              <a:rPr lang="zh-CN" altLang="en-US" sz="2800" b="0" i="0" dirty="0">
                <a:effectLst/>
                <a:latin typeface="-apple-system"/>
              </a:rPr>
              <a:t>，通过</a:t>
            </a:r>
            <a:r>
              <a:rPr lang="en-US" altLang="zh-CN" sz="2800" b="0" i="0" dirty="0" err="1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以统一接口服务的方式开放给各种</a:t>
            </a:r>
            <a:r>
              <a:rPr lang="en-US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，例如</a:t>
            </a:r>
            <a:r>
              <a:rPr lang="en-US" altLang="zh-CN" sz="2800" b="0" i="0" dirty="0" err="1">
                <a:effectLst/>
                <a:latin typeface="-apple-system"/>
              </a:rPr>
              <a:t>hadoop</a:t>
            </a:r>
            <a:r>
              <a:rPr lang="zh-CN" altLang="en-US" sz="2800" b="0" i="0" dirty="0">
                <a:effectLst/>
                <a:latin typeface="-apple-system"/>
              </a:rPr>
              <a:t>、</a:t>
            </a:r>
            <a:r>
              <a:rPr lang="en-US" altLang="zh-CN" sz="2800" b="0" i="0" dirty="0" err="1">
                <a:effectLst/>
                <a:latin typeface="-apple-system"/>
              </a:rPr>
              <a:t>Hbase</a:t>
            </a:r>
            <a:r>
              <a:rPr lang="zh-CN" altLang="en-US" sz="2800" b="0" i="0" dirty="0">
                <a:effectLst/>
                <a:latin typeface="-apple-system"/>
              </a:rPr>
              <a:t>、</a:t>
            </a:r>
            <a:r>
              <a:rPr lang="en-US" altLang="zh-CN" sz="2800" b="0" i="0" dirty="0" err="1">
                <a:effectLst/>
                <a:latin typeface="-apple-system"/>
              </a:rPr>
              <a:t>Solr</a:t>
            </a:r>
            <a:r>
              <a:rPr lang="zh-CN" altLang="en-US" sz="2800" b="0" i="0" dirty="0">
                <a:effectLst/>
                <a:latin typeface="-apple-system"/>
              </a:rPr>
              <a:t>等</a:t>
            </a:r>
            <a:endParaRPr lang="en-US" altLang="zh-CN" sz="2800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消息系统</a:t>
            </a:r>
            <a:r>
              <a:rPr lang="zh-CN" altLang="en-US" sz="2800" b="0" i="0" dirty="0">
                <a:effectLst/>
                <a:latin typeface="-apple-system"/>
              </a:rPr>
              <a:t>：解耦和生产者和消费者、缓存消息等。</a:t>
            </a:r>
            <a:endParaRPr lang="en-US" altLang="zh-CN" sz="2800" b="0" i="0" dirty="0">
              <a:solidFill>
                <a:srgbClr val="191B1F"/>
              </a:solidFill>
              <a:effectLst/>
              <a:latin typeface="-apple-system"/>
            </a:endParaRPr>
          </a:p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用户活动跟踪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经常被用来记录</a:t>
            </a:r>
            <a:r>
              <a:rPr lang="en-US" altLang="zh-CN" sz="2800" b="0" i="0" dirty="0">
                <a:effectLst/>
                <a:latin typeface="-apple-system"/>
              </a:rPr>
              <a:t>web</a:t>
            </a:r>
            <a:r>
              <a:rPr lang="zh-CN" altLang="en-US" sz="2800" b="0" i="0" dirty="0">
                <a:effectLst/>
                <a:latin typeface="-apple-system"/>
              </a:rPr>
              <a:t>用户或者</a:t>
            </a:r>
            <a:r>
              <a:rPr lang="en-US" altLang="zh-CN" sz="2800" b="0" i="0" dirty="0">
                <a:effectLst/>
                <a:latin typeface="-apple-system"/>
              </a:rPr>
              <a:t>app</a:t>
            </a:r>
            <a:r>
              <a:rPr lang="zh-CN" altLang="en-US" sz="2800" b="0" i="0" dirty="0">
                <a:effectLst/>
                <a:latin typeface="-apple-system"/>
              </a:rPr>
              <a:t>用户的各种活动，如浏览网页、搜索、点击等活动，这些活动信息被各个服务器发布到</a:t>
            </a:r>
            <a:r>
              <a:rPr lang="en-US" altLang="zh-CN" sz="2800" b="0" i="0" dirty="0" err="1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的</a:t>
            </a:r>
            <a:r>
              <a:rPr lang="en-US" altLang="zh-CN" sz="2800" b="0" i="0" dirty="0">
                <a:effectLst/>
                <a:latin typeface="-apple-system"/>
              </a:rPr>
              <a:t>topic</a:t>
            </a:r>
            <a:r>
              <a:rPr lang="zh-CN" altLang="en-US" sz="2800" b="0" i="0" dirty="0">
                <a:effectLst/>
                <a:latin typeface="-apple-system"/>
              </a:rPr>
              <a:t>中，然后订阅者通过订阅这些</a:t>
            </a:r>
            <a:r>
              <a:rPr lang="en-US" altLang="zh-CN" sz="2800" b="0" i="0" dirty="0">
                <a:effectLst/>
                <a:latin typeface="-apple-system"/>
              </a:rPr>
              <a:t>topic</a:t>
            </a:r>
            <a:r>
              <a:rPr lang="zh-CN" altLang="en-US" sz="2800" b="0" i="0" dirty="0">
                <a:effectLst/>
                <a:latin typeface="-apple-system"/>
              </a:rPr>
              <a:t>来做实时的监控分析，或者装载到</a:t>
            </a:r>
            <a:r>
              <a:rPr lang="en-US" altLang="zh-CN" sz="2800" b="0" i="0" dirty="0" err="1">
                <a:effectLst/>
                <a:latin typeface="-apple-system"/>
              </a:rPr>
              <a:t>hadoop</a:t>
            </a:r>
            <a:r>
              <a:rPr lang="zh-CN" altLang="en-US" sz="2800" b="0" i="0" dirty="0">
                <a:effectLst/>
                <a:latin typeface="-apple-system"/>
              </a:rPr>
              <a:t>、数据仓库中做离线分析和挖掘。</a:t>
            </a:r>
            <a:endParaRPr lang="en-US" altLang="zh-CN" sz="2800" dirty="0">
              <a:solidFill>
                <a:srgbClr val="191B1F"/>
              </a:solidFill>
              <a:latin typeface="-apple-system"/>
            </a:endParaRPr>
          </a:p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运营指标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也经常用来记录运营监控数据。包括收集各种分布式应用的数据，生产各种操作的集中反馈，比如报警和报告。</a:t>
            </a:r>
            <a:endParaRPr lang="en-US" altLang="zh-CN" sz="2800" b="0" i="0" dirty="0">
              <a:effectLst/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流式处理</a:t>
            </a:r>
            <a:r>
              <a:rPr lang="zh-CN" altLang="en-US" sz="2800" b="0" i="0" dirty="0">
                <a:effectLst/>
                <a:latin typeface="-apple-system"/>
              </a:rPr>
              <a:t>：比如</a:t>
            </a:r>
            <a:r>
              <a:rPr lang="en-GB" altLang="zh-CN" sz="2800" b="0" i="0" dirty="0">
                <a:effectLst/>
                <a:latin typeface="-apple-system"/>
              </a:rPr>
              <a:t>spark streaming</a:t>
            </a:r>
            <a:r>
              <a:rPr lang="zh-CN" altLang="en-US" sz="2800" b="0" i="0" dirty="0">
                <a:effectLst/>
                <a:latin typeface="-apple-system"/>
              </a:rPr>
              <a:t>和</a:t>
            </a:r>
            <a:r>
              <a:rPr lang="en-GB" altLang="zh-CN" sz="2800" b="0" i="0" dirty="0">
                <a:effectLst/>
                <a:latin typeface="-apple-system"/>
              </a:rPr>
              <a:t>storm</a:t>
            </a: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事件源</a:t>
            </a:r>
            <a:endParaRPr lang="zh-CN" altLang="en-US" sz="2800" b="0" i="0" dirty="0">
              <a:effectLst/>
              <a:latin typeface="-apple-syste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Kafka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一些重要设计思想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685800"/>
            <a:ext cx="11658600" cy="510780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i="0" dirty="0" err="1">
                <a:effectLst/>
                <a:latin typeface="-apple-system"/>
              </a:rPr>
              <a:t>Consumergroup</a:t>
            </a:r>
            <a:r>
              <a:rPr lang="zh-CN" altLang="en-GB" sz="2800" b="0" i="0" dirty="0">
                <a:effectLst/>
                <a:latin typeface="-apple-system"/>
              </a:rPr>
              <a:t>：</a:t>
            </a:r>
            <a:r>
              <a:rPr lang="zh-CN" altLang="en-US" sz="2800" b="0" i="0" dirty="0">
                <a:effectLst/>
                <a:latin typeface="-apple-system"/>
              </a:rPr>
              <a:t>各个</a:t>
            </a:r>
            <a:r>
              <a:rPr lang="en-GB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可以组成一个组，每个消息只能被组中的一个</a:t>
            </a:r>
            <a:r>
              <a:rPr lang="en-GB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消费，如果一个消息可以被多个</a:t>
            </a:r>
            <a:r>
              <a:rPr lang="en-GB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消费的话，那么这些</a:t>
            </a:r>
            <a:r>
              <a:rPr lang="en-GB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必须在不同的组</a:t>
            </a:r>
            <a:r>
              <a:rPr lang="zh-CN" altLang="en-US" sz="2800" b="0" i="0" dirty="0">
                <a:solidFill>
                  <a:srgbClr val="191B1F"/>
                </a:solidFill>
                <a:effectLst/>
                <a:latin typeface="-apple-system"/>
              </a:rPr>
              <a:t>。</a:t>
            </a:r>
            <a:endParaRPr sz="2800" dirty="0">
              <a:latin typeface="Droid Sans Fallback"/>
              <a:cs typeface="Droid Sans Fallback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消息状态</a:t>
            </a:r>
            <a:r>
              <a:rPr lang="zh-CN" altLang="en-US" sz="2800" b="0" i="0" dirty="0">
                <a:effectLst/>
                <a:latin typeface="-apple-system"/>
              </a:rPr>
              <a:t>：在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中，消息的状态被保存在</a:t>
            </a:r>
            <a:r>
              <a:rPr lang="en-US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中，</a:t>
            </a:r>
            <a:r>
              <a:rPr lang="en-US" altLang="zh-CN" sz="2800" b="0" i="0" dirty="0">
                <a:effectLst/>
                <a:latin typeface="-apple-system"/>
              </a:rPr>
              <a:t>broker</a:t>
            </a:r>
            <a:r>
              <a:rPr lang="zh-CN" altLang="en-US" sz="2800" b="0" i="0" dirty="0">
                <a:effectLst/>
                <a:latin typeface="-apple-system"/>
              </a:rPr>
              <a:t>不会关心哪个消息被消费了被谁消费了，只记录一个</a:t>
            </a:r>
            <a:r>
              <a:rPr lang="en-US" altLang="zh-CN" sz="2800" b="0" i="0" dirty="0">
                <a:effectLst/>
                <a:latin typeface="-apple-system"/>
              </a:rPr>
              <a:t>offset</a:t>
            </a:r>
            <a:r>
              <a:rPr lang="zh-CN" altLang="en-US" sz="2800" b="0" i="0" dirty="0">
                <a:effectLst/>
                <a:latin typeface="-apple-system"/>
              </a:rPr>
              <a:t>值（指向</a:t>
            </a:r>
            <a:r>
              <a:rPr lang="en-US" altLang="zh-CN" sz="2800" b="0" i="0" dirty="0">
                <a:effectLst/>
                <a:latin typeface="-apple-system"/>
              </a:rPr>
              <a:t>partition</a:t>
            </a:r>
            <a:r>
              <a:rPr lang="zh-CN" altLang="en-US" sz="2800" b="0" i="0" dirty="0">
                <a:effectLst/>
                <a:latin typeface="-apple-system"/>
              </a:rPr>
              <a:t>中下一个要被消费的消息位置），这就意味着如果</a:t>
            </a:r>
            <a:r>
              <a:rPr lang="en-US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处理不好的话，</a:t>
            </a:r>
            <a:r>
              <a:rPr lang="en-US" altLang="zh-CN" sz="2800" b="0" i="0" dirty="0">
                <a:effectLst/>
                <a:latin typeface="-apple-system"/>
              </a:rPr>
              <a:t>broker</a:t>
            </a:r>
            <a:r>
              <a:rPr lang="zh-CN" altLang="en-US" sz="2800" b="0" i="0" dirty="0">
                <a:effectLst/>
                <a:latin typeface="-apple-system"/>
              </a:rPr>
              <a:t>上的一个消息可能会被消费多次。</a:t>
            </a:r>
            <a:endParaRPr lang="en-US" altLang="zh-CN" sz="2800" b="0" i="0" dirty="0">
              <a:effectLst/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消息持久化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中会把消息持久化到本地文件系统中，并且保持极高的效率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消息有效期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会长久保留其中的消息，以便</a:t>
            </a:r>
            <a:r>
              <a:rPr lang="en-US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可以多次消费，当然其中很多细节是可配置的。</a:t>
            </a:r>
            <a:endParaRPr lang="en-GB" altLang="zh-CN" sz="2800" dirty="0">
              <a:latin typeface="Droid Sans Fallback"/>
              <a:cs typeface="Droid Sans Fallback"/>
            </a:endParaRPr>
          </a:p>
        </p:txBody>
      </p:sp>
    </p:spTree>
    <p:extLst>
      <p:ext uri="{BB962C8B-B14F-4D97-AF65-F5344CB8AC3E}">
        <p14:creationId xmlns:p14="http://schemas.microsoft.com/office/powerpoint/2010/main" val="1307529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Kafka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一些重要设计思想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685800"/>
            <a:ext cx="11658600" cy="528734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批量发送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支持以消息集合为单位进行批量发送，以提高</a:t>
            </a:r>
            <a:r>
              <a:rPr lang="en-US" altLang="zh-CN" sz="2800" b="0" i="0" dirty="0">
                <a:effectLst/>
                <a:latin typeface="-apple-system"/>
              </a:rPr>
              <a:t>push</a:t>
            </a:r>
            <a:r>
              <a:rPr lang="zh-CN" altLang="en-US" sz="2800" b="0" i="0" dirty="0">
                <a:effectLst/>
                <a:latin typeface="-apple-system"/>
              </a:rPr>
              <a:t>效率</a:t>
            </a:r>
            <a:r>
              <a:rPr lang="zh-CN" altLang="en-US" sz="2800" b="0" i="0" dirty="0">
                <a:solidFill>
                  <a:srgbClr val="191B1F"/>
                </a:solidFill>
                <a:effectLst/>
                <a:latin typeface="-apple-system"/>
              </a:rPr>
              <a:t>。</a:t>
            </a:r>
            <a:endParaRPr sz="2800" dirty="0">
              <a:latin typeface="Droid Sans Fallback"/>
              <a:cs typeface="Droid Sans Fallback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i="0" dirty="0">
                <a:effectLst/>
                <a:latin typeface="-apple-system"/>
              </a:rPr>
              <a:t>push-and-pull</a:t>
            </a:r>
            <a:r>
              <a:rPr lang="en-GB" altLang="zh-CN" sz="2800" b="0" i="0" dirty="0">
                <a:effectLst/>
                <a:latin typeface="-apple-system"/>
              </a:rPr>
              <a:t> :Kafka</a:t>
            </a:r>
            <a:r>
              <a:rPr lang="zh-CN" altLang="en-US" sz="2800" b="0" i="0" dirty="0">
                <a:effectLst/>
                <a:latin typeface="-apple-system"/>
              </a:rPr>
              <a:t>中的</a:t>
            </a:r>
            <a:r>
              <a:rPr lang="en-GB" altLang="zh-CN" sz="2800" b="0" i="0" dirty="0">
                <a:effectLst/>
                <a:latin typeface="-apple-system"/>
              </a:rPr>
              <a:t>Producer</a:t>
            </a:r>
            <a:r>
              <a:rPr lang="zh-CN" altLang="en-US" sz="2800" b="0" i="0" dirty="0">
                <a:effectLst/>
                <a:latin typeface="-apple-system"/>
              </a:rPr>
              <a:t>和</a:t>
            </a:r>
            <a:r>
              <a:rPr lang="en-GB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采用的是</a:t>
            </a:r>
            <a:r>
              <a:rPr lang="en-GB" altLang="zh-CN" sz="2800" b="0" i="0" dirty="0">
                <a:effectLst/>
                <a:latin typeface="-apple-system"/>
              </a:rPr>
              <a:t>push-and-pull</a:t>
            </a:r>
            <a:r>
              <a:rPr lang="zh-CN" altLang="en-US" sz="2800" b="0" i="0" dirty="0">
                <a:effectLst/>
                <a:latin typeface="-apple-system"/>
              </a:rPr>
              <a:t>模式，即</a:t>
            </a:r>
            <a:r>
              <a:rPr lang="en-GB" altLang="zh-CN" sz="2800" b="0" i="0" dirty="0">
                <a:effectLst/>
                <a:latin typeface="-apple-system"/>
              </a:rPr>
              <a:t>Producer</a:t>
            </a:r>
            <a:r>
              <a:rPr lang="zh-CN" altLang="en-US" sz="2800" b="0" i="0" dirty="0">
                <a:effectLst/>
                <a:latin typeface="-apple-system"/>
              </a:rPr>
              <a:t>只管向</a:t>
            </a:r>
            <a:r>
              <a:rPr lang="en-GB" altLang="zh-CN" sz="2800" b="0" i="0" dirty="0">
                <a:effectLst/>
                <a:latin typeface="-apple-system"/>
              </a:rPr>
              <a:t>broker push</a:t>
            </a:r>
            <a:r>
              <a:rPr lang="zh-CN" altLang="en-US" sz="2800" b="0" i="0" dirty="0">
                <a:effectLst/>
                <a:latin typeface="-apple-system"/>
              </a:rPr>
              <a:t>消息，</a:t>
            </a:r>
            <a:r>
              <a:rPr lang="en-GB" altLang="zh-CN" sz="2800" b="0" i="0" dirty="0">
                <a:effectLst/>
                <a:latin typeface="-apple-system"/>
              </a:rPr>
              <a:t>consumer</a:t>
            </a:r>
            <a:r>
              <a:rPr lang="zh-CN" altLang="en-US" sz="2800" b="0" i="0" dirty="0">
                <a:effectLst/>
                <a:latin typeface="-apple-system"/>
              </a:rPr>
              <a:t>只管从</a:t>
            </a:r>
            <a:r>
              <a:rPr lang="en-GB" altLang="zh-CN" sz="2800" b="0" i="0" dirty="0">
                <a:effectLst/>
                <a:latin typeface="-apple-system"/>
              </a:rPr>
              <a:t>broker pull</a:t>
            </a:r>
            <a:r>
              <a:rPr lang="zh-CN" altLang="en-US" sz="2800" b="0" i="0" dirty="0">
                <a:effectLst/>
                <a:latin typeface="-apple-system"/>
              </a:rPr>
              <a:t>消息，两者对消息的生产和消费是异步的。</a:t>
            </a:r>
            <a:endParaRPr lang="en-US" altLang="zh-CN" sz="2800" b="0" i="0" dirty="0">
              <a:effectLst/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i="0" dirty="0">
                <a:effectLst/>
                <a:latin typeface="-apple-system"/>
              </a:rPr>
              <a:t>Kafka</a:t>
            </a:r>
            <a:r>
              <a:rPr lang="zh-CN" altLang="en-US" sz="2800" b="1" i="0" dirty="0">
                <a:effectLst/>
                <a:latin typeface="-apple-system"/>
              </a:rPr>
              <a:t>集群中</a:t>
            </a:r>
            <a:r>
              <a:rPr lang="en-US" altLang="zh-CN" sz="2800" b="1" i="0" dirty="0">
                <a:effectLst/>
                <a:latin typeface="-apple-system"/>
              </a:rPr>
              <a:t>broker</a:t>
            </a:r>
            <a:r>
              <a:rPr lang="zh-CN" altLang="en-US" sz="2800" b="1" i="0" dirty="0">
                <a:effectLst/>
                <a:latin typeface="-apple-system"/>
              </a:rPr>
              <a:t>之间的关系</a:t>
            </a:r>
            <a:r>
              <a:rPr lang="zh-CN" altLang="en-US" sz="2800" b="0" i="0" dirty="0">
                <a:effectLst/>
                <a:latin typeface="-apple-system"/>
              </a:rPr>
              <a:t>：不是主从关系，各个</a:t>
            </a:r>
            <a:r>
              <a:rPr lang="en-US" altLang="zh-CN" sz="2800" b="0" i="0" dirty="0">
                <a:effectLst/>
                <a:latin typeface="-apple-system"/>
              </a:rPr>
              <a:t>broker</a:t>
            </a:r>
            <a:r>
              <a:rPr lang="zh-CN" altLang="en-US" sz="2800" b="0" i="0" dirty="0">
                <a:effectLst/>
                <a:latin typeface="-apple-system"/>
              </a:rPr>
              <a:t>在集群中地位一样，我们可以随意的增加或删除任何一个</a:t>
            </a:r>
            <a:r>
              <a:rPr lang="en-US" altLang="zh-CN" sz="2800" b="0" i="0" dirty="0">
                <a:effectLst/>
                <a:latin typeface="-apple-system"/>
              </a:rPr>
              <a:t>broker</a:t>
            </a:r>
            <a:r>
              <a:rPr lang="zh-CN" altLang="en-US" sz="2800" b="0" i="0" dirty="0">
                <a:effectLst/>
                <a:latin typeface="-apple-system"/>
              </a:rPr>
              <a:t>节点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负载均衡方面</a:t>
            </a:r>
            <a:r>
              <a:rPr lang="zh-CN" altLang="en-US" sz="2800" b="0" i="0" dirty="0">
                <a:effectLst/>
                <a:latin typeface="-apple-system"/>
              </a:rPr>
              <a:t>： 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提供了一个 </a:t>
            </a:r>
            <a:r>
              <a:rPr lang="en-US" altLang="zh-CN" sz="2800" b="0" i="0" dirty="0">
                <a:effectLst/>
                <a:latin typeface="-apple-system"/>
              </a:rPr>
              <a:t>metadata API</a:t>
            </a:r>
            <a:r>
              <a:rPr lang="zh-CN" altLang="en-US" sz="2800" b="0" i="0" dirty="0">
                <a:effectLst/>
                <a:latin typeface="-apple-system"/>
              </a:rPr>
              <a:t>来管理</a:t>
            </a:r>
            <a:r>
              <a:rPr lang="en-US" altLang="zh-CN" sz="2800" b="0" i="0" dirty="0">
                <a:effectLst/>
                <a:latin typeface="-apple-system"/>
              </a:rPr>
              <a:t>broker</a:t>
            </a:r>
            <a:r>
              <a:rPr lang="zh-CN" altLang="en-US" sz="2800" b="0" i="0" dirty="0">
                <a:effectLst/>
                <a:latin typeface="-apple-system"/>
              </a:rPr>
              <a:t>之间的负载（对</a:t>
            </a:r>
            <a:r>
              <a:rPr lang="en-US" altLang="zh-CN" sz="2800" b="0" i="0" dirty="0">
                <a:effectLst/>
                <a:latin typeface="-apple-system"/>
              </a:rPr>
              <a:t>Kafka0.8.x</a:t>
            </a:r>
            <a:r>
              <a:rPr lang="zh-CN" altLang="en-US" sz="2800" b="0" i="0" dirty="0">
                <a:effectLst/>
                <a:latin typeface="-apple-system"/>
              </a:rPr>
              <a:t>而言，对于</a:t>
            </a:r>
            <a:r>
              <a:rPr lang="en-US" altLang="zh-CN" sz="2800" b="0" i="0" dirty="0">
                <a:effectLst/>
                <a:latin typeface="-apple-system"/>
              </a:rPr>
              <a:t>0.7.x</a:t>
            </a:r>
            <a:r>
              <a:rPr lang="zh-CN" altLang="en-US" sz="2800" b="0" i="0" dirty="0">
                <a:effectLst/>
                <a:latin typeface="-apple-system"/>
              </a:rPr>
              <a:t>主要靠</a:t>
            </a:r>
            <a:r>
              <a:rPr lang="en-US" altLang="zh-CN" sz="2800" b="0" i="0" dirty="0">
                <a:effectLst/>
                <a:latin typeface="-apple-system"/>
              </a:rPr>
              <a:t>zookeeper</a:t>
            </a:r>
            <a:r>
              <a:rPr lang="zh-CN" altLang="en-US" sz="2800" b="0" i="0" dirty="0">
                <a:effectLst/>
                <a:latin typeface="-apple-system"/>
              </a:rPr>
              <a:t>来实现负载均衡）。</a:t>
            </a:r>
            <a:endParaRPr lang="en-US" altLang="zh-CN" sz="2800" b="0" i="0" dirty="0">
              <a:effectLst/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同步异步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GB" altLang="zh-CN" sz="2800" b="0" i="0" dirty="0">
                <a:effectLst/>
                <a:latin typeface="-apple-system"/>
              </a:rPr>
              <a:t>Producer</a:t>
            </a:r>
            <a:r>
              <a:rPr lang="zh-CN" altLang="en-US" sz="2800" b="0" i="0" dirty="0">
                <a:effectLst/>
                <a:latin typeface="-apple-system"/>
              </a:rPr>
              <a:t>采用异步</a:t>
            </a:r>
            <a:r>
              <a:rPr lang="en-GB" altLang="zh-CN" sz="2800" b="0" i="0" dirty="0">
                <a:effectLst/>
                <a:latin typeface="-apple-system"/>
              </a:rPr>
              <a:t>push</a:t>
            </a:r>
            <a:r>
              <a:rPr lang="zh-CN" altLang="en-US" sz="2800" b="0" i="0" dirty="0">
                <a:effectLst/>
                <a:latin typeface="-apple-system"/>
              </a:rPr>
              <a:t>方式，极大提高</a:t>
            </a:r>
            <a:r>
              <a:rPr lang="en-GB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系统的吞吐率（可以通过参数控制是采用同步还是异步方式）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latin typeface="Droid Sans Fallback"/>
              <a:cs typeface="Droid Sans Fallback"/>
            </a:endParaRPr>
          </a:p>
        </p:txBody>
      </p:sp>
    </p:spTree>
    <p:extLst>
      <p:ext uri="{BB962C8B-B14F-4D97-AF65-F5344CB8AC3E}">
        <p14:creationId xmlns:p14="http://schemas.microsoft.com/office/powerpoint/2010/main" val="4155584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Kafka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一些重要设计思想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685800"/>
            <a:ext cx="11658600" cy="424603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分区机制</a:t>
            </a:r>
            <a:r>
              <a:rPr lang="en-US" altLang="zh-CN" sz="2800" b="1" i="0" dirty="0">
                <a:effectLst/>
                <a:latin typeface="-apple-system"/>
              </a:rPr>
              <a:t>partition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的</a:t>
            </a:r>
            <a:r>
              <a:rPr lang="en-US" altLang="zh-CN" sz="2800" b="0" i="0" dirty="0">
                <a:effectLst/>
                <a:latin typeface="-apple-system"/>
              </a:rPr>
              <a:t>broker</a:t>
            </a:r>
            <a:r>
              <a:rPr lang="zh-CN" altLang="en-US" sz="2800" b="0" i="0" dirty="0">
                <a:effectLst/>
                <a:latin typeface="-apple-system"/>
              </a:rPr>
              <a:t>端支持消息分区，</a:t>
            </a:r>
            <a:r>
              <a:rPr lang="en-US" altLang="zh-CN" sz="2800" b="0" i="0" dirty="0">
                <a:effectLst/>
                <a:latin typeface="-apple-system"/>
              </a:rPr>
              <a:t>Producer</a:t>
            </a:r>
            <a:r>
              <a:rPr lang="zh-CN" altLang="en-US" sz="2800" b="0" i="0" dirty="0">
                <a:effectLst/>
                <a:latin typeface="-apple-system"/>
              </a:rPr>
              <a:t>可以决定把消息发到哪个分区，在一个分区中消息的顺序就是</a:t>
            </a:r>
            <a:r>
              <a:rPr lang="en-US" altLang="zh-CN" sz="2800" b="0" i="0" dirty="0">
                <a:effectLst/>
                <a:latin typeface="-apple-system"/>
              </a:rPr>
              <a:t>Producer</a:t>
            </a:r>
            <a:r>
              <a:rPr lang="zh-CN" altLang="en-US" sz="2800" b="0" i="0" dirty="0">
                <a:effectLst/>
                <a:latin typeface="-apple-system"/>
              </a:rPr>
              <a:t>发送消息的顺序，一个主题中可以有多个分区，具体分区的数量是可配置的。分区的意义很重大，后面的内容会逐渐体现</a:t>
            </a:r>
            <a:r>
              <a:rPr lang="zh-CN" altLang="en-US" sz="2800" b="0" i="0" dirty="0">
                <a:solidFill>
                  <a:srgbClr val="191B1F"/>
                </a:solidFill>
                <a:effectLst/>
                <a:latin typeface="-apple-system"/>
              </a:rPr>
              <a:t>。</a:t>
            </a:r>
            <a:endParaRPr sz="2800" dirty="0">
              <a:latin typeface="Droid Sans Fallback"/>
              <a:cs typeface="Droid Sans Fallback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离线数据装载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由于对可拓展的数据持久化的支持，它也非常适合向</a:t>
            </a:r>
            <a:r>
              <a:rPr lang="en-US" altLang="zh-CN" sz="2800" b="0" i="0" dirty="0">
                <a:effectLst/>
                <a:latin typeface="-apple-system"/>
              </a:rPr>
              <a:t>Hadoop</a:t>
            </a:r>
            <a:r>
              <a:rPr lang="zh-CN" altLang="en-US" sz="2800" b="0" i="0" dirty="0">
                <a:effectLst/>
                <a:latin typeface="-apple-system"/>
              </a:rPr>
              <a:t>或者数据仓库中进行数据装载。</a:t>
            </a:r>
            <a:endParaRPr lang="en-US" altLang="zh-CN" sz="2800" b="0" i="0" dirty="0">
              <a:effectLst/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effectLst/>
                <a:latin typeface="-apple-system"/>
              </a:rPr>
              <a:t>插件支持</a:t>
            </a:r>
            <a:r>
              <a:rPr lang="zh-CN" altLang="en-US" sz="2800" b="0" i="0" dirty="0">
                <a:effectLst/>
                <a:latin typeface="-apple-system"/>
              </a:rPr>
              <a:t>：现在不少活跃的社区已经开发出不少插件来拓展</a:t>
            </a:r>
            <a:r>
              <a:rPr lang="en-US" altLang="zh-CN" sz="2800" b="0" i="0" dirty="0">
                <a:effectLst/>
                <a:latin typeface="-apple-system"/>
              </a:rPr>
              <a:t>Kafka</a:t>
            </a:r>
            <a:r>
              <a:rPr lang="zh-CN" altLang="en-US" sz="2800" b="0" i="0" dirty="0">
                <a:effectLst/>
                <a:latin typeface="-apple-system"/>
              </a:rPr>
              <a:t>的功能，如用来配合</a:t>
            </a:r>
            <a:r>
              <a:rPr lang="en-US" altLang="zh-CN" sz="2800" b="0" i="0" dirty="0">
                <a:effectLst/>
                <a:latin typeface="-apple-system"/>
              </a:rPr>
              <a:t>Storm</a:t>
            </a:r>
            <a:r>
              <a:rPr lang="zh-CN" altLang="en-US" sz="2800" b="0" i="0" dirty="0">
                <a:effectLst/>
                <a:latin typeface="-apple-system"/>
              </a:rPr>
              <a:t>、</a:t>
            </a:r>
            <a:r>
              <a:rPr lang="en-US" altLang="zh-CN" sz="2800" b="0" i="0" dirty="0">
                <a:effectLst/>
                <a:latin typeface="-apple-system"/>
              </a:rPr>
              <a:t>Hadoop</a:t>
            </a:r>
            <a:r>
              <a:rPr lang="zh-CN" altLang="en-US" sz="2800" b="0" i="0" dirty="0">
                <a:effectLst/>
                <a:latin typeface="-apple-system"/>
              </a:rPr>
              <a:t>、</a:t>
            </a:r>
            <a:r>
              <a:rPr lang="en-US" altLang="zh-CN" sz="2800" b="0" i="0" dirty="0">
                <a:effectLst/>
                <a:latin typeface="-apple-system"/>
              </a:rPr>
              <a:t>flume</a:t>
            </a:r>
            <a:r>
              <a:rPr lang="zh-CN" altLang="en-US" sz="2800" b="0" i="0" dirty="0">
                <a:effectLst/>
                <a:latin typeface="-apple-system"/>
              </a:rPr>
              <a:t>相关的插件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latin typeface="Droid Sans Fallback"/>
              <a:cs typeface="Droid Sans Fallback"/>
            </a:endParaRPr>
          </a:p>
        </p:txBody>
      </p:sp>
    </p:spTree>
    <p:extLst>
      <p:ext uri="{BB962C8B-B14F-4D97-AF65-F5344CB8AC3E}">
        <p14:creationId xmlns:p14="http://schemas.microsoft.com/office/powerpoint/2010/main" val="3660679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3930" y="2223654"/>
            <a:ext cx="1263534" cy="6650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0476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352847" y="6220311"/>
            <a:ext cx="244475" cy="29527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600" spc="-25" dirty="0">
                <a:solidFill>
                  <a:srgbClr val="004B85"/>
                </a:solidFill>
                <a:latin typeface="Arial"/>
                <a:cs typeface="Arial"/>
              </a:rPr>
              <a:t>11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1036</Words>
  <Application>Microsoft Office PowerPoint</Application>
  <PresentationFormat>宽屏</PresentationFormat>
  <Paragraphs>61</Paragraphs>
  <Slides>11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-apple-system</vt:lpstr>
      <vt:lpstr>Droid Sans Fallback</vt:lpstr>
      <vt:lpstr>等线</vt:lpstr>
      <vt:lpstr>Arial</vt:lpstr>
      <vt:lpstr>Calibri</vt:lpstr>
      <vt:lpstr>Verdana</vt:lpstr>
      <vt:lpstr>Office Theme</vt:lpstr>
      <vt:lpstr>1、产生背景</vt:lpstr>
      <vt:lpstr>4、 Kafka一些重要设计思想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z h</cp:lastModifiedBy>
  <cp:revision>254</cp:revision>
  <dcterms:created xsi:type="dcterms:W3CDTF">2024-01-06T09:49:32Z</dcterms:created>
  <dcterms:modified xsi:type="dcterms:W3CDTF">2024-04-05T08:30:08Z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2024-01-06T00:00:00Z</vt:filetime>
  </property>
  <property fmtid="{D5CDD505-2E9C-101B-9397-08002B2CF9AE}" pid="3" name="Producer">
    <vt:lpwstr>3-Heights(TM) PDF Security Shell 4.8.25.2 (http://www.pdf-tools.com)</vt:lpwstr>
  </property>
</Properties>
</file>