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7" r:id="rId2"/>
    <p:sldId id="258" r:id="rId3"/>
    <p:sldId id="259" r:id="rId4"/>
    <p:sldId id="261" r:id="rId5"/>
    <p:sldId id="262" r:id="rId6"/>
    <p:sldId id="266" r:id="rId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4712" autoAdjust="0"/>
  </p:normalViewPr>
  <p:slideViewPr>
    <p:cSldViewPr>
      <p:cViewPr varScale="1">
        <p:scale>
          <a:sx n="54" d="100"/>
          <a:sy n="54" d="100"/>
        </p:scale>
        <p:origin x="1184"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F1933C1-16B8-45D2-9747-51ABE0545FA3}" type="datetimeFigureOut">
              <a:rPr lang="zh-CN" altLang="en-US" smtClean="0"/>
              <a:t>2024/4/22</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873DCE0-93C2-4573-86AE-D80AFD6E0BD4}" type="slidenum">
              <a:rPr lang="zh-CN" altLang="en-US" smtClean="0"/>
              <a:t>‹#›</a:t>
            </a:fld>
            <a:endParaRPr lang="zh-CN" altLang="en-US"/>
          </a:p>
        </p:txBody>
      </p:sp>
    </p:spTree>
    <p:extLst>
      <p:ext uri="{BB962C8B-B14F-4D97-AF65-F5344CB8AC3E}">
        <p14:creationId xmlns:p14="http://schemas.microsoft.com/office/powerpoint/2010/main" val="442094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873DCE0-93C2-4573-86AE-D80AFD6E0BD4}" type="slidenum">
              <a:rPr lang="zh-CN" altLang="en-US" smtClean="0"/>
              <a:t>3</a:t>
            </a:fld>
            <a:endParaRPr lang="zh-CN" altLang="en-US"/>
          </a:p>
        </p:txBody>
      </p:sp>
    </p:spTree>
    <p:extLst>
      <p:ext uri="{BB962C8B-B14F-4D97-AF65-F5344CB8AC3E}">
        <p14:creationId xmlns:p14="http://schemas.microsoft.com/office/powerpoint/2010/main" val="1525692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58127" y="757872"/>
            <a:ext cx="6271895" cy="451484"/>
          </a:xfrm>
          <a:prstGeom prst="rect">
            <a:avLst/>
          </a:prstGeom>
        </p:spPr>
        <p:txBody>
          <a:bodyPr wrap="square" lIns="0" tIns="0" rIns="0" bIns="0">
            <a:spAutoFit/>
          </a:bodyPr>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4/22/2024</a:t>
            </a:fld>
            <a:endParaRPr lang="en-US"/>
          </a:p>
        </p:txBody>
      </p:sp>
      <p:sp>
        <p:nvSpPr>
          <p:cNvPr id="6" name="Holder 6"/>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4/22/2024</a:t>
            </a:fld>
            <a:endParaRPr lang="en-US"/>
          </a:p>
        </p:txBody>
      </p:sp>
      <p:sp>
        <p:nvSpPr>
          <p:cNvPr id="6" name="Holder 6"/>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4/22/2024</a:t>
            </a:fld>
            <a:endParaRPr lang="en-US"/>
          </a:p>
        </p:txBody>
      </p:sp>
      <p:sp>
        <p:nvSpPr>
          <p:cNvPr id="7" name="Holder 7"/>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50825" y="477837"/>
            <a:ext cx="11685905" cy="50800"/>
          </a:xfrm>
          <a:custGeom>
            <a:avLst/>
            <a:gdLst/>
            <a:ahLst/>
            <a:cxnLst/>
            <a:rect l="l" t="t" r="r" b="b"/>
            <a:pathLst>
              <a:path w="11685905" h="50800">
                <a:moveTo>
                  <a:pt x="0" y="0"/>
                </a:moveTo>
                <a:lnTo>
                  <a:pt x="11685587" y="0"/>
                </a:lnTo>
                <a:lnTo>
                  <a:pt x="11685587" y="50800"/>
                </a:lnTo>
                <a:lnTo>
                  <a:pt x="0" y="50800"/>
                </a:lnTo>
                <a:lnTo>
                  <a:pt x="0" y="0"/>
                </a:lnTo>
                <a:close/>
              </a:path>
            </a:pathLst>
          </a:custGeom>
          <a:solidFill>
            <a:srgbClr val="004B85"/>
          </a:solidFill>
        </p:spPr>
        <p:txBody>
          <a:bodyPr wrap="square" lIns="0" tIns="0" rIns="0" bIns="0" rtlCol="0"/>
          <a:lstStyle/>
          <a:p>
            <a:endParaRPr/>
          </a:p>
        </p:txBody>
      </p:sp>
      <p:sp>
        <p:nvSpPr>
          <p:cNvPr id="17" name="bg object 17"/>
          <p:cNvSpPr/>
          <p:nvPr/>
        </p:nvSpPr>
        <p:spPr>
          <a:xfrm>
            <a:off x="250825" y="6457950"/>
            <a:ext cx="11685905" cy="38100"/>
          </a:xfrm>
          <a:custGeom>
            <a:avLst/>
            <a:gdLst/>
            <a:ahLst/>
            <a:cxnLst/>
            <a:rect l="l" t="t" r="r" b="b"/>
            <a:pathLst>
              <a:path w="11685905" h="38100">
                <a:moveTo>
                  <a:pt x="0" y="0"/>
                </a:moveTo>
                <a:lnTo>
                  <a:pt x="11685587" y="0"/>
                </a:lnTo>
                <a:lnTo>
                  <a:pt x="11685587" y="38100"/>
                </a:lnTo>
                <a:lnTo>
                  <a:pt x="0" y="38100"/>
                </a:lnTo>
                <a:lnTo>
                  <a:pt x="0" y="0"/>
                </a:lnTo>
                <a:close/>
              </a:path>
            </a:pathLst>
          </a:custGeom>
          <a:solidFill>
            <a:srgbClr val="004B85"/>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943651" y="6557061"/>
            <a:ext cx="175002" cy="210147"/>
          </a:xfrm>
          <a:prstGeom prst="rect">
            <a:avLst/>
          </a:prstGeom>
        </p:spPr>
      </p:pic>
      <p:sp>
        <p:nvSpPr>
          <p:cNvPr id="19" name="bg object 19"/>
          <p:cNvSpPr/>
          <p:nvPr/>
        </p:nvSpPr>
        <p:spPr>
          <a:xfrm>
            <a:off x="1141298" y="6606539"/>
            <a:ext cx="118110" cy="119380"/>
          </a:xfrm>
          <a:custGeom>
            <a:avLst/>
            <a:gdLst/>
            <a:ahLst/>
            <a:cxnLst/>
            <a:rect l="l" t="t" r="r" b="b"/>
            <a:pathLst>
              <a:path w="118109" h="119379">
                <a:moveTo>
                  <a:pt x="117513" y="45720"/>
                </a:moveTo>
                <a:lnTo>
                  <a:pt x="72999" y="45720"/>
                </a:lnTo>
                <a:lnTo>
                  <a:pt x="72999" y="0"/>
                </a:lnTo>
                <a:lnTo>
                  <a:pt x="43586" y="0"/>
                </a:lnTo>
                <a:lnTo>
                  <a:pt x="43586" y="45720"/>
                </a:lnTo>
                <a:lnTo>
                  <a:pt x="0" y="45720"/>
                </a:lnTo>
                <a:lnTo>
                  <a:pt x="0" y="74930"/>
                </a:lnTo>
                <a:lnTo>
                  <a:pt x="43586" y="74930"/>
                </a:lnTo>
                <a:lnTo>
                  <a:pt x="43586" y="119380"/>
                </a:lnTo>
                <a:lnTo>
                  <a:pt x="72999" y="119380"/>
                </a:lnTo>
                <a:lnTo>
                  <a:pt x="72999" y="74930"/>
                </a:lnTo>
                <a:lnTo>
                  <a:pt x="117513" y="74930"/>
                </a:lnTo>
                <a:lnTo>
                  <a:pt x="117513" y="45720"/>
                </a:lnTo>
                <a:close/>
              </a:path>
            </a:pathLst>
          </a:custGeom>
          <a:solidFill>
            <a:srgbClr val="16446D"/>
          </a:solidFill>
        </p:spPr>
        <p:txBody>
          <a:bodyPr wrap="square" lIns="0" tIns="0" rIns="0" bIns="0" rtlCol="0"/>
          <a:lstStyle/>
          <a:p>
            <a:endParaRPr/>
          </a:p>
        </p:txBody>
      </p:sp>
      <p:pic>
        <p:nvPicPr>
          <p:cNvPr id="20" name="bg object 20"/>
          <p:cNvPicPr/>
          <p:nvPr/>
        </p:nvPicPr>
        <p:blipFill>
          <a:blip r:embed="rId3" cstate="print"/>
          <a:stretch>
            <a:fillRect/>
          </a:stretch>
        </p:blipFill>
        <p:spPr>
          <a:xfrm>
            <a:off x="1282522" y="6548437"/>
            <a:ext cx="1088567" cy="229518"/>
          </a:xfrm>
          <a:prstGeom prst="rect">
            <a:avLst/>
          </a:prstGeom>
        </p:spPr>
      </p:pic>
      <p:sp>
        <p:nvSpPr>
          <p:cNvPr id="21" name="bg object 21"/>
          <p:cNvSpPr/>
          <p:nvPr/>
        </p:nvSpPr>
        <p:spPr>
          <a:xfrm>
            <a:off x="251460" y="6548437"/>
            <a:ext cx="652780" cy="288925"/>
          </a:xfrm>
          <a:custGeom>
            <a:avLst/>
            <a:gdLst/>
            <a:ahLst/>
            <a:cxnLst/>
            <a:rect l="l" t="t" r="r" b="b"/>
            <a:pathLst>
              <a:path w="652780" h="288925">
                <a:moveTo>
                  <a:pt x="332244" y="0"/>
                </a:moveTo>
                <a:lnTo>
                  <a:pt x="61861" y="0"/>
                </a:lnTo>
                <a:lnTo>
                  <a:pt x="58813" y="266"/>
                </a:lnTo>
                <a:lnTo>
                  <a:pt x="29273" y="31711"/>
                </a:lnTo>
                <a:lnTo>
                  <a:pt x="520" y="184023"/>
                </a:lnTo>
                <a:lnTo>
                  <a:pt x="0" y="191719"/>
                </a:lnTo>
                <a:lnTo>
                  <a:pt x="127" y="198882"/>
                </a:lnTo>
                <a:lnTo>
                  <a:pt x="20129" y="230581"/>
                </a:lnTo>
                <a:lnTo>
                  <a:pt x="291579" y="230581"/>
                </a:lnTo>
                <a:lnTo>
                  <a:pt x="301777" y="173012"/>
                </a:lnTo>
                <a:lnTo>
                  <a:pt x="59474" y="173012"/>
                </a:lnTo>
                <a:lnTo>
                  <a:pt x="79616" y="57721"/>
                </a:lnTo>
                <a:lnTo>
                  <a:pt x="322046" y="57721"/>
                </a:lnTo>
                <a:lnTo>
                  <a:pt x="332244" y="0"/>
                </a:lnTo>
                <a:close/>
              </a:path>
              <a:path w="652780" h="288925">
                <a:moveTo>
                  <a:pt x="652576" y="34099"/>
                </a:moveTo>
                <a:lnTo>
                  <a:pt x="633895" y="266"/>
                </a:lnTo>
                <a:lnTo>
                  <a:pt x="630986" y="0"/>
                </a:lnTo>
                <a:lnTo>
                  <a:pt x="360997" y="0"/>
                </a:lnTo>
                <a:lnTo>
                  <a:pt x="350926" y="57721"/>
                </a:lnTo>
                <a:lnTo>
                  <a:pt x="593229" y="57721"/>
                </a:lnTo>
                <a:lnTo>
                  <a:pt x="573087" y="173012"/>
                </a:lnTo>
                <a:lnTo>
                  <a:pt x="330530" y="173012"/>
                </a:lnTo>
                <a:lnTo>
                  <a:pt x="310261" y="288302"/>
                </a:lnTo>
                <a:lnTo>
                  <a:pt x="367880" y="288302"/>
                </a:lnTo>
                <a:lnTo>
                  <a:pt x="377952" y="230581"/>
                </a:lnTo>
                <a:lnTo>
                  <a:pt x="592302" y="230581"/>
                </a:lnTo>
                <a:lnTo>
                  <a:pt x="621309" y="203390"/>
                </a:lnTo>
                <a:lnTo>
                  <a:pt x="651256" y="51879"/>
                </a:lnTo>
                <a:lnTo>
                  <a:pt x="652310" y="44056"/>
                </a:lnTo>
                <a:lnTo>
                  <a:pt x="652576" y="34099"/>
                </a:lnTo>
                <a:close/>
              </a:path>
            </a:pathLst>
          </a:custGeom>
          <a:solidFill>
            <a:srgbClr val="16446D"/>
          </a:solidFill>
        </p:spPr>
        <p:txBody>
          <a:bodyPr wrap="square" lIns="0" tIns="0" rIns="0" bIns="0" rtlCol="0"/>
          <a:lstStyle/>
          <a:p>
            <a:endParaRPr/>
          </a:p>
        </p:txBody>
      </p:sp>
      <p:pic>
        <p:nvPicPr>
          <p:cNvPr id="22" name="bg object 22"/>
          <p:cNvPicPr/>
          <p:nvPr/>
        </p:nvPicPr>
        <p:blipFill>
          <a:blip r:embed="rId4" cstate="print"/>
          <a:stretch>
            <a:fillRect/>
          </a:stretch>
        </p:blipFill>
        <p:spPr>
          <a:xfrm>
            <a:off x="362137" y="1734632"/>
            <a:ext cx="11399154" cy="753650"/>
          </a:xfrm>
          <a:prstGeom prst="rect">
            <a:avLst/>
          </a:prstGeom>
        </p:spPr>
      </p:pic>
      <p:sp>
        <p:nvSpPr>
          <p:cNvPr id="2" name="Holder 2"/>
          <p:cNvSpPr>
            <a:spLocks noGrp="1"/>
          </p:cNvSpPr>
          <p:nvPr>
            <p:ph type="title"/>
          </p:nvPr>
        </p:nvSpPr>
        <p:spPr/>
        <p:txBody>
          <a:bodyPr lIns="0" tIns="0" rIns="0" bIns="0"/>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4/22/2024</a:t>
            </a:fld>
            <a:endParaRPr lang="en-US"/>
          </a:p>
        </p:txBody>
      </p:sp>
      <p:sp>
        <p:nvSpPr>
          <p:cNvPr id="5" name="Holder 5"/>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4/22/2024</a:t>
            </a:fld>
            <a:endParaRPr lang="en-US"/>
          </a:p>
        </p:txBody>
      </p:sp>
      <p:sp>
        <p:nvSpPr>
          <p:cNvPr id="4" name="Holder 4"/>
          <p:cNvSpPr>
            <a:spLocks noGrp="1"/>
          </p:cNvSpPr>
          <p:nvPr>
            <p:ph type="sldNum" sz="quarter" idx="7"/>
          </p:nvPr>
        </p:nvSpPr>
        <p:spPr/>
        <p:txBody>
          <a:bodyPr lIns="0" tIns="0" rIns="0" bIns="0"/>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50825" y="477837"/>
            <a:ext cx="11685905" cy="50800"/>
          </a:xfrm>
          <a:custGeom>
            <a:avLst/>
            <a:gdLst/>
            <a:ahLst/>
            <a:cxnLst/>
            <a:rect l="l" t="t" r="r" b="b"/>
            <a:pathLst>
              <a:path w="11685905" h="50800">
                <a:moveTo>
                  <a:pt x="0" y="0"/>
                </a:moveTo>
                <a:lnTo>
                  <a:pt x="11685587" y="0"/>
                </a:lnTo>
                <a:lnTo>
                  <a:pt x="11685587" y="50800"/>
                </a:lnTo>
                <a:lnTo>
                  <a:pt x="0" y="50800"/>
                </a:lnTo>
                <a:lnTo>
                  <a:pt x="0" y="0"/>
                </a:lnTo>
                <a:close/>
              </a:path>
            </a:pathLst>
          </a:custGeom>
          <a:solidFill>
            <a:srgbClr val="004B85"/>
          </a:solidFill>
        </p:spPr>
        <p:txBody>
          <a:bodyPr wrap="square" lIns="0" tIns="0" rIns="0" bIns="0" rtlCol="0"/>
          <a:lstStyle/>
          <a:p>
            <a:endParaRPr/>
          </a:p>
        </p:txBody>
      </p:sp>
      <p:sp>
        <p:nvSpPr>
          <p:cNvPr id="17" name="bg object 17"/>
          <p:cNvSpPr/>
          <p:nvPr/>
        </p:nvSpPr>
        <p:spPr>
          <a:xfrm>
            <a:off x="250825" y="6457950"/>
            <a:ext cx="11685905" cy="38100"/>
          </a:xfrm>
          <a:custGeom>
            <a:avLst/>
            <a:gdLst/>
            <a:ahLst/>
            <a:cxnLst/>
            <a:rect l="l" t="t" r="r" b="b"/>
            <a:pathLst>
              <a:path w="11685905" h="38100">
                <a:moveTo>
                  <a:pt x="0" y="0"/>
                </a:moveTo>
                <a:lnTo>
                  <a:pt x="11685587" y="0"/>
                </a:lnTo>
                <a:lnTo>
                  <a:pt x="11685587" y="38100"/>
                </a:lnTo>
                <a:lnTo>
                  <a:pt x="0" y="38100"/>
                </a:lnTo>
                <a:lnTo>
                  <a:pt x="0" y="0"/>
                </a:lnTo>
                <a:close/>
              </a:path>
            </a:pathLst>
          </a:custGeom>
          <a:solidFill>
            <a:srgbClr val="004B85"/>
          </a:solidFill>
        </p:spPr>
        <p:txBody>
          <a:bodyPr wrap="square" lIns="0" tIns="0" rIns="0" bIns="0" rtlCol="0"/>
          <a:lstStyle/>
          <a:p>
            <a:endParaRPr/>
          </a:p>
        </p:txBody>
      </p:sp>
      <p:pic>
        <p:nvPicPr>
          <p:cNvPr id="18" name="bg object 18"/>
          <p:cNvPicPr/>
          <p:nvPr/>
        </p:nvPicPr>
        <p:blipFill>
          <a:blip r:embed="rId7" cstate="print"/>
          <a:stretch>
            <a:fillRect/>
          </a:stretch>
        </p:blipFill>
        <p:spPr>
          <a:xfrm>
            <a:off x="943651" y="6557061"/>
            <a:ext cx="175002" cy="210147"/>
          </a:xfrm>
          <a:prstGeom prst="rect">
            <a:avLst/>
          </a:prstGeom>
        </p:spPr>
      </p:pic>
      <p:sp>
        <p:nvSpPr>
          <p:cNvPr id="19" name="bg object 19"/>
          <p:cNvSpPr/>
          <p:nvPr/>
        </p:nvSpPr>
        <p:spPr>
          <a:xfrm>
            <a:off x="1141298" y="6606539"/>
            <a:ext cx="118110" cy="119380"/>
          </a:xfrm>
          <a:custGeom>
            <a:avLst/>
            <a:gdLst/>
            <a:ahLst/>
            <a:cxnLst/>
            <a:rect l="l" t="t" r="r" b="b"/>
            <a:pathLst>
              <a:path w="118109" h="119379">
                <a:moveTo>
                  <a:pt x="117513" y="45720"/>
                </a:moveTo>
                <a:lnTo>
                  <a:pt x="72999" y="45720"/>
                </a:lnTo>
                <a:lnTo>
                  <a:pt x="72999" y="0"/>
                </a:lnTo>
                <a:lnTo>
                  <a:pt x="43586" y="0"/>
                </a:lnTo>
                <a:lnTo>
                  <a:pt x="43586" y="45720"/>
                </a:lnTo>
                <a:lnTo>
                  <a:pt x="0" y="45720"/>
                </a:lnTo>
                <a:lnTo>
                  <a:pt x="0" y="74930"/>
                </a:lnTo>
                <a:lnTo>
                  <a:pt x="43586" y="74930"/>
                </a:lnTo>
                <a:lnTo>
                  <a:pt x="43586" y="119380"/>
                </a:lnTo>
                <a:lnTo>
                  <a:pt x="72999" y="119380"/>
                </a:lnTo>
                <a:lnTo>
                  <a:pt x="72999" y="74930"/>
                </a:lnTo>
                <a:lnTo>
                  <a:pt x="117513" y="74930"/>
                </a:lnTo>
                <a:lnTo>
                  <a:pt x="117513" y="45720"/>
                </a:lnTo>
                <a:close/>
              </a:path>
            </a:pathLst>
          </a:custGeom>
          <a:solidFill>
            <a:srgbClr val="16446D"/>
          </a:solidFill>
        </p:spPr>
        <p:txBody>
          <a:bodyPr wrap="square" lIns="0" tIns="0" rIns="0" bIns="0" rtlCol="0"/>
          <a:lstStyle/>
          <a:p>
            <a:endParaRPr/>
          </a:p>
        </p:txBody>
      </p:sp>
      <p:pic>
        <p:nvPicPr>
          <p:cNvPr id="20" name="bg object 20"/>
          <p:cNvPicPr/>
          <p:nvPr/>
        </p:nvPicPr>
        <p:blipFill>
          <a:blip r:embed="rId8" cstate="print"/>
          <a:stretch>
            <a:fillRect/>
          </a:stretch>
        </p:blipFill>
        <p:spPr>
          <a:xfrm>
            <a:off x="1282522" y="6548437"/>
            <a:ext cx="1088567" cy="229518"/>
          </a:xfrm>
          <a:prstGeom prst="rect">
            <a:avLst/>
          </a:prstGeom>
        </p:spPr>
      </p:pic>
      <p:sp>
        <p:nvSpPr>
          <p:cNvPr id="21" name="bg object 21"/>
          <p:cNvSpPr/>
          <p:nvPr/>
        </p:nvSpPr>
        <p:spPr>
          <a:xfrm>
            <a:off x="251460" y="6548437"/>
            <a:ext cx="652780" cy="288925"/>
          </a:xfrm>
          <a:custGeom>
            <a:avLst/>
            <a:gdLst/>
            <a:ahLst/>
            <a:cxnLst/>
            <a:rect l="l" t="t" r="r" b="b"/>
            <a:pathLst>
              <a:path w="652780" h="288925">
                <a:moveTo>
                  <a:pt x="332244" y="0"/>
                </a:moveTo>
                <a:lnTo>
                  <a:pt x="61861" y="0"/>
                </a:lnTo>
                <a:lnTo>
                  <a:pt x="58813" y="266"/>
                </a:lnTo>
                <a:lnTo>
                  <a:pt x="29273" y="31711"/>
                </a:lnTo>
                <a:lnTo>
                  <a:pt x="520" y="184023"/>
                </a:lnTo>
                <a:lnTo>
                  <a:pt x="0" y="191719"/>
                </a:lnTo>
                <a:lnTo>
                  <a:pt x="127" y="198882"/>
                </a:lnTo>
                <a:lnTo>
                  <a:pt x="20129" y="230581"/>
                </a:lnTo>
                <a:lnTo>
                  <a:pt x="291579" y="230581"/>
                </a:lnTo>
                <a:lnTo>
                  <a:pt x="301777" y="173012"/>
                </a:lnTo>
                <a:lnTo>
                  <a:pt x="59474" y="173012"/>
                </a:lnTo>
                <a:lnTo>
                  <a:pt x="79616" y="57721"/>
                </a:lnTo>
                <a:lnTo>
                  <a:pt x="322046" y="57721"/>
                </a:lnTo>
                <a:lnTo>
                  <a:pt x="332244" y="0"/>
                </a:lnTo>
                <a:close/>
              </a:path>
              <a:path w="652780" h="288925">
                <a:moveTo>
                  <a:pt x="652576" y="34099"/>
                </a:moveTo>
                <a:lnTo>
                  <a:pt x="633895" y="266"/>
                </a:lnTo>
                <a:lnTo>
                  <a:pt x="630986" y="0"/>
                </a:lnTo>
                <a:lnTo>
                  <a:pt x="360997" y="0"/>
                </a:lnTo>
                <a:lnTo>
                  <a:pt x="350926" y="57721"/>
                </a:lnTo>
                <a:lnTo>
                  <a:pt x="593229" y="57721"/>
                </a:lnTo>
                <a:lnTo>
                  <a:pt x="573087" y="173012"/>
                </a:lnTo>
                <a:lnTo>
                  <a:pt x="330530" y="173012"/>
                </a:lnTo>
                <a:lnTo>
                  <a:pt x="310261" y="288302"/>
                </a:lnTo>
                <a:lnTo>
                  <a:pt x="367880" y="288302"/>
                </a:lnTo>
                <a:lnTo>
                  <a:pt x="377952" y="230581"/>
                </a:lnTo>
                <a:lnTo>
                  <a:pt x="592302" y="230581"/>
                </a:lnTo>
                <a:lnTo>
                  <a:pt x="621309" y="203390"/>
                </a:lnTo>
                <a:lnTo>
                  <a:pt x="651256" y="51879"/>
                </a:lnTo>
                <a:lnTo>
                  <a:pt x="652310" y="44056"/>
                </a:lnTo>
                <a:lnTo>
                  <a:pt x="652576" y="34099"/>
                </a:lnTo>
                <a:close/>
              </a:path>
            </a:pathLst>
          </a:custGeom>
          <a:solidFill>
            <a:srgbClr val="16446D"/>
          </a:solidFill>
        </p:spPr>
        <p:txBody>
          <a:bodyPr wrap="square" lIns="0" tIns="0" rIns="0" bIns="0" rtlCol="0"/>
          <a:lstStyle/>
          <a:p>
            <a:endParaRPr/>
          </a:p>
        </p:txBody>
      </p:sp>
      <p:sp>
        <p:nvSpPr>
          <p:cNvPr id="2" name="Holder 2"/>
          <p:cNvSpPr>
            <a:spLocks noGrp="1"/>
          </p:cNvSpPr>
          <p:nvPr>
            <p:ph type="title"/>
          </p:nvPr>
        </p:nvSpPr>
        <p:spPr>
          <a:xfrm>
            <a:off x="258127" y="889635"/>
            <a:ext cx="4647565" cy="451484"/>
          </a:xfrm>
          <a:prstGeom prst="rect">
            <a:avLst/>
          </a:prstGeom>
        </p:spPr>
        <p:txBody>
          <a:bodyPr wrap="square" lIns="0" tIns="0" rIns="0" bIns="0">
            <a:spAutoFit/>
          </a:bodyPr>
          <a:lstStyle>
            <a:lvl1pPr>
              <a:defRPr sz="2800" b="0" i="0">
                <a:solidFill>
                  <a:schemeClr val="tx1"/>
                </a:solidFill>
                <a:latin typeface="Droid Sans Fallback"/>
                <a:cs typeface="Droid Sans Fallback"/>
              </a:defRPr>
            </a:lvl1pPr>
          </a:lstStyle>
          <a:p>
            <a:endParaRPr/>
          </a:p>
        </p:txBody>
      </p:sp>
      <p:sp>
        <p:nvSpPr>
          <p:cNvPr id="3" name="Holder 3"/>
          <p:cNvSpPr>
            <a:spLocks noGrp="1"/>
          </p:cNvSpPr>
          <p:nvPr>
            <p:ph type="body" idx="1"/>
          </p:nvPr>
        </p:nvSpPr>
        <p:spPr>
          <a:xfrm>
            <a:off x="609917" y="1577340"/>
            <a:ext cx="10978515"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4/22/2024</a:t>
            </a:fld>
            <a:endParaRPr lang="en-US"/>
          </a:p>
        </p:txBody>
      </p:sp>
      <p:sp>
        <p:nvSpPr>
          <p:cNvPr id="6" name="Holder 6"/>
          <p:cNvSpPr>
            <a:spLocks noGrp="1"/>
          </p:cNvSpPr>
          <p:nvPr>
            <p:ph type="sldNum" sz="quarter" idx="7"/>
          </p:nvPr>
        </p:nvSpPr>
        <p:spPr>
          <a:xfrm>
            <a:off x="11692890" y="6523525"/>
            <a:ext cx="307975" cy="295275"/>
          </a:xfrm>
          <a:prstGeom prst="rect">
            <a:avLst/>
          </a:prstGeom>
        </p:spPr>
        <p:txBody>
          <a:bodyPr wrap="square" lIns="0" tIns="0" rIns="0" bIns="0">
            <a:spAutoFit/>
          </a:bodyPr>
          <a:lstStyle>
            <a:lvl1pPr>
              <a:defRPr sz="1600" b="0" i="0">
                <a:solidFill>
                  <a:srgbClr val="004B85"/>
                </a:solidFill>
                <a:latin typeface="Arial"/>
                <a:cs typeface="Arial"/>
              </a:defRPr>
            </a:lvl1pPr>
          </a:lstStyle>
          <a:p>
            <a:pPr marL="38100">
              <a:lnSpc>
                <a:spcPct val="100000"/>
              </a:lnSpc>
              <a:spcBef>
                <a:spcPts val="220"/>
              </a:spcBef>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873988"/>
            <a:ext cx="12195175" cy="4306185"/>
          </a:xfrm>
          <a:prstGeom prst="rect">
            <a:avLst/>
          </a:prstGeom>
        </p:spPr>
      </p:pic>
      <p:grpSp>
        <p:nvGrpSpPr>
          <p:cNvPr id="3" name="object 3"/>
          <p:cNvGrpSpPr/>
          <p:nvPr/>
        </p:nvGrpSpPr>
        <p:grpSpPr>
          <a:xfrm>
            <a:off x="0" y="0"/>
            <a:ext cx="12195175" cy="1323975"/>
            <a:chOff x="0" y="0"/>
            <a:chExt cx="12195175" cy="1323975"/>
          </a:xfrm>
        </p:grpSpPr>
        <p:sp>
          <p:nvSpPr>
            <p:cNvPr id="4" name="object 4"/>
            <p:cNvSpPr/>
            <p:nvPr/>
          </p:nvSpPr>
          <p:spPr>
            <a:xfrm>
              <a:off x="0" y="120604"/>
              <a:ext cx="12195175" cy="1203325"/>
            </a:xfrm>
            <a:custGeom>
              <a:avLst/>
              <a:gdLst/>
              <a:ahLst/>
              <a:cxnLst/>
              <a:rect l="l" t="t" r="r" b="b"/>
              <a:pathLst>
                <a:path w="12195175" h="1203325">
                  <a:moveTo>
                    <a:pt x="12195175" y="0"/>
                  </a:moveTo>
                  <a:lnTo>
                    <a:pt x="0" y="603875"/>
                  </a:lnTo>
                  <a:lnTo>
                    <a:pt x="0" y="1203021"/>
                  </a:lnTo>
                  <a:lnTo>
                    <a:pt x="161016" y="1182423"/>
                  </a:lnTo>
                  <a:lnTo>
                    <a:pt x="335466" y="1163235"/>
                  </a:lnTo>
                  <a:lnTo>
                    <a:pt x="557400" y="1142989"/>
                  </a:lnTo>
                  <a:lnTo>
                    <a:pt x="783443" y="1126586"/>
                  </a:lnTo>
                  <a:lnTo>
                    <a:pt x="1022918" y="1113241"/>
                  </a:lnTo>
                  <a:lnTo>
                    <a:pt x="1388915" y="1099516"/>
                  </a:lnTo>
                  <a:lnTo>
                    <a:pt x="1870352" y="1091132"/>
                  </a:lnTo>
                  <a:lnTo>
                    <a:pt x="5847751" y="1090051"/>
                  </a:lnTo>
                  <a:lnTo>
                    <a:pt x="6221497" y="1070709"/>
                  </a:lnTo>
                  <a:lnTo>
                    <a:pt x="6538493" y="1048572"/>
                  </a:lnTo>
                  <a:lnTo>
                    <a:pt x="6854423" y="1020594"/>
                  </a:lnTo>
                  <a:lnTo>
                    <a:pt x="7116625" y="992399"/>
                  </a:lnTo>
                  <a:lnTo>
                    <a:pt x="7377634" y="959411"/>
                  </a:lnTo>
                  <a:lnTo>
                    <a:pt x="7585444" y="929345"/>
                  </a:lnTo>
                  <a:lnTo>
                    <a:pt x="7792253" y="895826"/>
                  </a:lnTo>
                  <a:lnTo>
                    <a:pt x="8699996" y="743289"/>
                  </a:lnTo>
                  <a:lnTo>
                    <a:pt x="9389624" y="639797"/>
                  </a:lnTo>
                  <a:lnTo>
                    <a:pt x="9873789" y="575728"/>
                  </a:lnTo>
                  <a:lnTo>
                    <a:pt x="10252908" y="531991"/>
                  </a:lnTo>
                  <a:lnTo>
                    <a:pt x="10543816" y="503277"/>
                  </a:lnTo>
                  <a:lnTo>
                    <a:pt x="10812200" y="481474"/>
                  </a:lnTo>
                  <a:lnTo>
                    <a:pt x="11010831" y="468930"/>
                  </a:lnTo>
                  <a:lnTo>
                    <a:pt x="11150497" y="462343"/>
                  </a:lnTo>
                  <a:lnTo>
                    <a:pt x="11282235" y="458145"/>
                  </a:lnTo>
                  <a:lnTo>
                    <a:pt x="11406092" y="456313"/>
                  </a:lnTo>
                  <a:lnTo>
                    <a:pt x="12195175" y="456224"/>
                  </a:lnTo>
                  <a:lnTo>
                    <a:pt x="12195175" y="0"/>
                  </a:lnTo>
                  <a:close/>
                </a:path>
                <a:path w="12195175" h="1203325">
                  <a:moveTo>
                    <a:pt x="5847751" y="1090051"/>
                  </a:moveTo>
                  <a:lnTo>
                    <a:pt x="2164999" y="1090051"/>
                  </a:lnTo>
                  <a:lnTo>
                    <a:pt x="4580189" y="1114032"/>
                  </a:lnTo>
                  <a:lnTo>
                    <a:pt x="5214666" y="1108842"/>
                  </a:lnTo>
                  <a:lnTo>
                    <a:pt x="5691761" y="1096193"/>
                  </a:lnTo>
                  <a:lnTo>
                    <a:pt x="5847751" y="1090051"/>
                  </a:lnTo>
                  <a:close/>
                </a:path>
                <a:path w="12195175" h="1203325">
                  <a:moveTo>
                    <a:pt x="12195175" y="456224"/>
                  </a:moveTo>
                  <a:lnTo>
                    <a:pt x="11445634" y="456224"/>
                  </a:lnTo>
                  <a:lnTo>
                    <a:pt x="11484306" y="456393"/>
                  </a:lnTo>
                  <a:lnTo>
                    <a:pt x="11559052" y="457507"/>
                  </a:lnTo>
                  <a:lnTo>
                    <a:pt x="11630341" y="459647"/>
                  </a:lnTo>
                  <a:lnTo>
                    <a:pt x="11698187" y="462806"/>
                  </a:lnTo>
                  <a:lnTo>
                    <a:pt x="11762605" y="466976"/>
                  </a:lnTo>
                  <a:lnTo>
                    <a:pt x="11823606" y="472151"/>
                  </a:lnTo>
                  <a:lnTo>
                    <a:pt x="11881206" y="478323"/>
                  </a:lnTo>
                  <a:lnTo>
                    <a:pt x="11935417" y="485484"/>
                  </a:lnTo>
                  <a:lnTo>
                    <a:pt x="11986252" y="493629"/>
                  </a:lnTo>
                  <a:lnTo>
                    <a:pt x="12033726" y="502748"/>
                  </a:lnTo>
                  <a:lnTo>
                    <a:pt x="12077851" y="512836"/>
                  </a:lnTo>
                  <a:lnTo>
                    <a:pt x="12118641" y="523885"/>
                  </a:lnTo>
                  <a:lnTo>
                    <a:pt x="12156109" y="535887"/>
                  </a:lnTo>
                  <a:lnTo>
                    <a:pt x="12195175" y="550949"/>
                  </a:lnTo>
                  <a:lnTo>
                    <a:pt x="12195175" y="456224"/>
                  </a:lnTo>
                  <a:close/>
                </a:path>
              </a:pathLst>
            </a:custGeom>
            <a:solidFill>
              <a:srgbClr val="000000"/>
            </a:solidFill>
          </p:spPr>
          <p:txBody>
            <a:bodyPr wrap="square" lIns="0" tIns="0" rIns="0" bIns="0" rtlCol="0"/>
            <a:lstStyle/>
            <a:p>
              <a:endParaRPr/>
            </a:p>
          </p:txBody>
        </p:sp>
        <p:sp>
          <p:nvSpPr>
            <p:cNvPr id="5" name="object 5"/>
            <p:cNvSpPr/>
            <p:nvPr/>
          </p:nvSpPr>
          <p:spPr>
            <a:xfrm>
              <a:off x="0" y="0"/>
              <a:ext cx="12195175" cy="988060"/>
            </a:xfrm>
            <a:custGeom>
              <a:avLst/>
              <a:gdLst/>
              <a:ahLst/>
              <a:cxnLst/>
              <a:rect l="l" t="t" r="r" b="b"/>
              <a:pathLst>
                <a:path w="12195175" h="988060">
                  <a:moveTo>
                    <a:pt x="8364292" y="856104"/>
                  </a:moveTo>
                  <a:lnTo>
                    <a:pt x="1081579" y="856104"/>
                  </a:lnTo>
                  <a:lnTo>
                    <a:pt x="1439908" y="859374"/>
                  </a:lnTo>
                  <a:lnTo>
                    <a:pt x="1919174" y="872350"/>
                  </a:lnTo>
                  <a:lnTo>
                    <a:pt x="3722067" y="955226"/>
                  </a:lnTo>
                  <a:lnTo>
                    <a:pt x="4565014" y="980569"/>
                  </a:lnTo>
                  <a:lnTo>
                    <a:pt x="5279199" y="987713"/>
                  </a:lnTo>
                  <a:lnTo>
                    <a:pt x="6081954" y="980181"/>
                  </a:lnTo>
                  <a:lnTo>
                    <a:pt x="6782162" y="960773"/>
                  </a:lnTo>
                  <a:lnTo>
                    <a:pt x="7363937" y="933730"/>
                  </a:lnTo>
                  <a:lnTo>
                    <a:pt x="7809198" y="904745"/>
                  </a:lnTo>
                  <a:lnTo>
                    <a:pt x="8209393" y="871264"/>
                  </a:lnTo>
                  <a:lnTo>
                    <a:pt x="8332163" y="859374"/>
                  </a:lnTo>
                  <a:lnTo>
                    <a:pt x="8364292" y="856104"/>
                  </a:lnTo>
                  <a:close/>
                </a:path>
                <a:path w="12195175" h="988060">
                  <a:moveTo>
                    <a:pt x="10984323" y="0"/>
                  </a:moveTo>
                  <a:lnTo>
                    <a:pt x="0" y="0"/>
                  </a:lnTo>
                  <a:lnTo>
                    <a:pt x="0" y="885059"/>
                  </a:lnTo>
                  <a:lnTo>
                    <a:pt x="368897" y="868559"/>
                  </a:lnTo>
                  <a:lnTo>
                    <a:pt x="756954" y="858571"/>
                  </a:lnTo>
                  <a:lnTo>
                    <a:pt x="8364292" y="856104"/>
                  </a:lnTo>
                  <a:lnTo>
                    <a:pt x="8679809" y="821040"/>
                  </a:lnTo>
                  <a:lnTo>
                    <a:pt x="8940971" y="787188"/>
                  </a:lnTo>
                  <a:lnTo>
                    <a:pt x="9179648" y="752010"/>
                  </a:lnTo>
                  <a:lnTo>
                    <a:pt x="9398159" y="715978"/>
                  </a:lnTo>
                  <a:lnTo>
                    <a:pt x="9637016" y="672279"/>
                  </a:lnTo>
                  <a:lnTo>
                    <a:pt x="9955876" y="607489"/>
                  </a:lnTo>
                  <a:lnTo>
                    <a:pt x="10472810" y="496505"/>
                  </a:lnTo>
                  <a:lnTo>
                    <a:pt x="10614148" y="468849"/>
                  </a:lnTo>
                  <a:lnTo>
                    <a:pt x="10726611" y="448945"/>
                  </a:lnTo>
                  <a:lnTo>
                    <a:pt x="10811381" y="435472"/>
                  </a:lnTo>
                  <a:lnTo>
                    <a:pt x="10929881" y="418731"/>
                  </a:lnTo>
                  <a:lnTo>
                    <a:pt x="11017296" y="407453"/>
                  </a:lnTo>
                  <a:lnTo>
                    <a:pt x="11102039" y="397388"/>
                  </a:lnTo>
                  <a:lnTo>
                    <a:pt x="11184084" y="388478"/>
                  </a:lnTo>
                  <a:lnTo>
                    <a:pt x="11263405" y="380666"/>
                  </a:lnTo>
                  <a:lnTo>
                    <a:pt x="11413775" y="368104"/>
                  </a:lnTo>
                  <a:lnTo>
                    <a:pt x="11552946" y="359242"/>
                  </a:lnTo>
                  <a:lnTo>
                    <a:pt x="11618386" y="356049"/>
                  </a:lnTo>
                  <a:lnTo>
                    <a:pt x="11740261" y="351877"/>
                  </a:lnTo>
                  <a:lnTo>
                    <a:pt x="11850548" y="350249"/>
                  </a:lnTo>
                  <a:lnTo>
                    <a:pt x="12195175" y="350247"/>
                  </a:lnTo>
                  <a:lnTo>
                    <a:pt x="12195175" y="520"/>
                  </a:lnTo>
                  <a:lnTo>
                    <a:pt x="10984323" y="0"/>
                  </a:lnTo>
                  <a:close/>
                </a:path>
                <a:path w="12195175" h="988060">
                  <a:moveTo>
                    <a:pt x="12195175" y="350247"/>
                  </a:moveTo>
                  <a:lnTo>
                    <a:pt x="11901238" y="350247"/>
                  </a:lnTo>
                  <a:lnTo>
                    <a:pt x="11993584" y="351577"/>
                  </a:lnTo>
                  <a:lnTo>
                    <a:pt x="12073717" y="354305"/>
                  </a:lnTo>
                  <a:lnTo>
                    <a:pt x="12109217" y="356054"/>
                  </a:lnTo>
                  <a:lnTo>
                    <a:pt x="12141434" y="357970"/>
                  </a:lnTo>
                  <a:lnTo>
                    <a:pt x="12170573" y="360009"/>
                  </a:lnTo>
                  <a:lnTo>
                    <a:pt x="12195175" y="362000"/>
                  </a:lnTo>
                  <a:lnTo>
                    <a:pt x="12195175" y="350247"/>
                  </a:lnTo>
                  <a:close/>
                </a:path>
              </a:pathLst>
            </a:custGeom>
            <a:solidFill>
              <a:srgbClr val="004B85"/>
            </a:solidFill>
          </p:spPr>
          <p:txBody>
            <a:bodyPr wrap="square" lIns="0" tIns="0" rIns="0" bIns="0" rtlCol="0"/>
            <a:lstStyle/>
            <a:p>
              <a:endParaRPr/>
            </a:p>
          </p:txBody>
        </p:sp>
        <p:pic>
          <p:nvPicPr>
            <p:cNvPr id="6" name="object 6"/>
            <p:cNvPicPr/>
            <p:nvPr/>
          </p:nvPicPr>
          <p:blipFill>
            <a:blip r:embed="rId3" cstate="print"/>
            <a:stretch>
              <a:fillRect/>
            </a:stretch>
          </p:blipFill>
          <p:spPr>
            <a:xfrm>
              <a:off x="120395" y="188912"/>
              <a:ext cx="195516" cy="161925"/>
            </a:xfrm>
            <a:prstGeom prst="rect">
              <a:avLst/>
            </a:prstGeom>
          </p:spPr>
        </p:pic>
        <p:pic>
          <p:nvPicPr>
            <p:cNvPr id="7" name="object 7"/>
            <p:cNvPicPr/>
            <p:nvPr/>
          </p:nvPicPr>
          <p:blipFill>
            <a:blip r:embed="rId4" cstate="print"/>
            <a:stretch>
              <a:fillRect/>
            </a:stretch>
          </p:blipFill>
          <p:spPr>
            <a:xfrm>
              <a:off x="120395" y="476250"/>
              <a:ext cx="195516" cy="161925"/>
            </a:xfrm>
            <a:prstGeom prst="rect">
              <a:avLst/>
            </a:prstGeom>
          </p:spPr>
        </p:pic>
        <p:pic>
          <p:nvPicPr>
            <p:cNvPr id="8" name="object 8"/>
            <p:cNvPicPr/>
            <p:nvPr/>
          </p:nvPicPr>
          <p:blipFill>
            <a:blip r:embed="rId5" cstate="print"/>
            <a:stretch>
              <a:fillRect/>
            </a:stretch>
          </p:blipFill>
          <p:spPr>
            <a:xfrm>
              <a:off x="336804" y="333375"/>
              <a:ext cx="195008" cy="161925"/>
            </a:xfrm>
            <a:prstGeom prst="rect">
              <a:avLst/>
            </a:prstGeom>
          </p:spPr>
        </p:pic>
      </p:grpSp>
      <p:sp>
        <p:nvSpPr>
          <p:cNvPr id="10" name="object 10"/>
          <p:cNvSpPr/>
          <p:nvPr/>
        </p:nvSpPr>
        <p:spPr>
          <a:xfrm>
            <a:off x="3819525" y="3111500"/>
            <a:ext cx="4838700" cy="76200"/>
          </a:xfrm>
          <a:custGeom>
            <a:avLst/>
            <a:gdLst/>
            <a:ahLst/>
            <a:cxnLst/>
            <a:rect l="l" t="t" r="r" b="b"/>
            <a:pathLst>
              <a:path w="4838700" h="76200">
                <a:moveTo>
                  <a:pt x="4800600" y="0"/>
                </a:moveTo>
                <a:lnTo>
                  <a:pt x="4785768" y="2993"/>
                </a:lnTo>
                <a:lnTo>
                  <a:pt x="4773658" y="11158"/>
                </a:lnTo>
                <a:lnTo>
                  <a:pt x="4765493" y="23268"/>
                </a:lnTo>
                <a:lnTo>
                  <a:pt x="4762500" y="38100"/>
                </a:lnTo>
                <a:lnTo>
                  <a:pt x="4765493" y="52931"/>
                </a:lnTo>
                <a:lnTo>
                  <a:pt x="4773658" y="65041"/>
                </a:lnTo>
                <a:lnTo>
                  <a:pt x="4785768" y="73206"/>
                </a:lnTo>
                <a:lnTo>
                  <a:pt x="4800600" y="76200"/>
                </a:lnTo>
                <a:lnTo>
                  <a:pt x="4815431" y="73206"/>
                </a:lnTo>
                <a:lnTo>
                  <a:pt x="4827541" y="65041"/>
                </a:lnTo>
                <a:lnTo>
                  <a:pt x="4835706" y="52931"/>
                </a:lnTo>
                <a:lnTo>
                  <a:pt x="4836136" y="50800"/>
                </a:lnTo>
                <a:lnTo>
                  <a:pt x="4775200" y="50800"/>
                </a:lnTo>
                <a:lnTo>
                  <a:pt x="4775200" y="25400"/>
                </a:lnTo>
                <a:lnTo>
                  <a:pt x="4836136" y="25400"/>
                </a:lnTo>
                <a:lnTo>
                  <a:pt x="4835706" y="23268"/>
                </a:lnTo>
                <a:lnTo>
                  <a:pt x="4827541" y="11158"/>
                </a:lnTo>
                <a:lnTo>
                  <a:pt x="4815431" y="2993"/>
                </a:lnTo>
                <a:lnTo>
                  <a:pt x="4800600" y="0"/>
                </a:lnTo>
                <a:close/>
              </a:path>
              <a:path w="4838700" h="76200">
                <a:moveTo>
                  <a:pt x="4800600" y="25400"/>
                </a:moveTo>
                <a:lnTo>
                  <a:pt x="4775200" y="25400"/>
                </a:lnTo>
                <a:lnTo>
                  <a:pt x="4775200" y="50800"/>
                </a:lnTo>
                <a:lnTo>
                  <a:pt x="4800600" y="50800"/>
                </a:lnTo>
                <a:lnTo>
                  <a:pt x="4800600" y="25400"/>
                </a:lnTo>
                <a:close/>
              </a:path>
              <a:path w="4838700" h="76200">
                <a:moveTo>
                  <a:pt x="4836136" y="25400"/>
                </a:moveTo>
                <a:lnTo>
                  <a:pt x="4800600" y="25400"/>
                </a:lnTo>
                <a:lnTo>
                  <a:pt x="4800600" y="50800"/>
                </a:lnTo>
                <a:lnTo>
                  <a:pt x="4836136" y="50800"/>
                </a:lnTo>
                <a:lnTo>
                  <a:pt x="4838700" y="38100"/>
                </a:lnTo>
                <a:lnTo>
                  <a:pt x="4836136" y="25400"/>
                </a:lnTo>
                <a:close/>
              </a:path>
              <a:path w="4838700" h="76200">
                <a:moveTo>
                  <a:pt x="25400" y="25400"/>
                </a:moveTo>
                <a:lnTo>
                  <a:pt x="0" y="25400"/>
                </a:lnTo>
                <a:lnTo>
                  <a:pt x="0" y="50800"/>
                </a:lnTo>
                <a:lnTo>
                  <a:pt x="25400" y="50800"/>
                </a:lnTo>
                <a:lnTo>
                  <a:pt x="25400" y="25400"/>
                </a:lnTo>
                <a:close/>
              </a:path>
              <a:path w="4838700" h="76200">
                <a:moveTo>
                  <a:pt x="76200" y="25400"/>
                </a:moveTo>
                <a:lnTo>
                  <a:pt x="50800" y="25400"/>
                </a:lnTo>
                <a:lnTo>
                  <a:pt x="50800" y="50800"/>
                </a:lnTo>
                <a:lnTo>
                  <a:pt x="76200" y="50800"/>
                </a:lnTo>
                <a:lnTo>
                  <a:pt x="76200" y="25400"/>
                </a:lnTo>
                <a:close/>
              </a:path>
              <a:path w="4838700" h="76200">
                <a:moveTo>
                  <a:pt x="127000" y="25400"/>
                </a:moveTo>
                <a:lnTo>
                  <a:pt x="101600" y="25400"/>
                </a:lnTo>
                <a:lnTo>
                  <a:pt x="101600" y="50800"/>
                </a:lnTo>
                <a:lnTo>
                  <a:pt x="127000" y="50800"/>
                </a:lnTo>
                <a:lnTo>
                  <a:pt x="127000" y="25400"/>
                </a:lnTo>
                <a:close/>
              </a:path>
              <a:path w="4838700" h="76200">
                <a:moveTo>
                  <a:pt x="177800" y="25400"/>
                </a:moveTo>
                <a:lnTo>
                  <a:pt x="152400" y="25400"/>
                </a:lnTo>
                <a:lnTo>
                  <a:pt x="152400" y="50800"/>
                </a:lnTo>
                <a:lnTo>
                  <a:pt x="177800" y="50800"/>
                </a:lnTo>
                <a:lnTo>
                  <a:pt x="177800" y="25400"/>
                </a:lnTo>
                <a:close/>
              </a:path>
              <a:path w="4838700" h="76200">
                <a:moveTo>
                  <a:pt x="228600" y="25400"/>
                </a:moveTo>
                <a:lnTo>
                  <a:pt x="203200" y="25400"/>
                </a:lnTo>
                <a:lnTo>
                  <a:pt x="203200" y="50800"/>
                </a:lnTo>
                <a:lnTo>
                  <a:pt x="228600" y="50800"/>
                </a:lnTo>
                <a:lnTo>
                  <a:pt x="228600" y="25400"/>
                </a:lnTo>
                <a:close/>
              </a:path>
              <a:path w="4838700" h="76200">
                <a:moveTo>
                  <a:pt x="279400" y="25400"/>
                </a:moveTo>
                <a:lnTo>
                  <a:pt x="254000" y="25400"/>
                </a:lnTo>
                <a:lnTo>
                  <a:pt x="254000" y="50800"/>
                </a:lnTo>
                <a:lnTo>
                  <a:pt x="279400" y="50800"/>
                </a:lnTo>
                <a:lnTo>
                  <a:pt x="279400" y="25400"/>
                </a:lnTo>
                <a:close/>
              </a:path>
              <a:path w="4838700" h="76200">
                <a:moveTo>
                  <a:pt x="330200" y="25400"/>
                </a:moveTo>
                <a:lnTo>
                  <a:pt x="304800" y="25400"/>
                </a:lnTo>
                <a:lnTo>
                  <a:pt x="304800" y="50800"/>
                </a:lnTo>
                <a:lnTo>
                  <a:pt x="330200" y="50800"/>
                </a:lnTo>
                <a:lnTo>
                  <a:pt x="330200" y="25400"/>
                </a:lnTo>
                <a:close/>
              </a:path>
              <a:path w="4838700" h="76200">
                <a:moveTo>
                  <a:pt x="381000" y="25400"/>
                </a:moveTo>
                <a:lnTo>
                  <a:pt x="355600" y="25400"/>
                </a:lnTo>
                <a:lnTo>
                  <a:pt x="355600" y="50800"/>
                </a:lnTo>
                <a:lnTo>
                  <a:pt x="381000" y="50800"/>
                </a:lnTo>
                <a:lnTo>
                  <a:pt x="381000" y="25400"/>
                </a:lnTo>
                <a:close/>
              </a:path>
              <a:path w="4838700" h="76200">
                <a:moveTo>
                  <a:pt x="431800" y="25400"/>
                </a:moveTo>
                <a:lnTo>
                  <a:pt x="406400" y="25400"/>
                </a:lnTo>
                <a:lnTo>
                  <a:pt x="406400" y="50800"/>
                </a:lnTo>
                <a:lnTo>
                  <a:pt x="431800" y="50800"/>
                </a:lnTo>
                <a:lnTo>
                  <a:pt x="431800" y="25400"/>
                </a:lnTo>
                <a:close/>
              </a:path>
              <a:path w="4838700" h="76200">
                <a:moveTo>
                  <a:pt x="482600" y="25400"/>
                </a:moveTo>
                <a:lnTo>
                  <a:pt x="457200" y="25400"/>
                </a:lnTo>
                <a:lnTo>
                  <a:pt x="457200" y="50800"/>
                </a:lnTo>
                <a:lnTo>
                  <a:pt x="482600" y="50800"/>
                </a:lnTo>
                <a:lnTo>
                  <a:pt x="482600" y="25400"/>
                </a:lnTo>
                <a:close/>
              </a:path>
              <a:path w="4838700" h="76200">
                <a:moveTo>
                  <a:pt x="533400" y="25400"/>
                </a:moveTo>
                <a:lnTo>
                  <a:pt x="508000" y="25400"/>
                </a:lnTo>
                <a:lnTo>
                  <a:pt x="508000" y="50800"/>
                </a:lnTo>
                <a:lnTo>
                  <a:pt x="533400" y="50800"/>
                </a:lnTo>
                <a:lnTo>
                  <a:pt x="533400" y="25400"/>
                </a:lnTo>
                <a:close/>
              </a:path>
              <a:path w="4838700" h="76200">
                <a:moveTo>
                  <a:pt x="584200" y="25400"/>
                </a:moveTo>
                <a:lnTo>
                  <a:pt x="558800" y="25400"/>
                </a:lnTo>
                <a:lnTo>
                  <a:pt x="558800" y="50800"/>
                </a:lnTo>
                <a:lnTo>
                  <a:pt x="584200" y="50800"/>
                </a:lnTo>
                <a:lnTo>
                  <a:pt x="584200" y="25400"/>
                </a:lnTo>
                <a:close/>
              </a:path>
              <a:path w="4838700" h="76200">
                <a:moveTo>
                  <a:pt x="635000" y="25400"/>
                </a:moveTo>
                <a:lnTo>
                  <a:pt x="609600" y="25400"/>
                </a:lnTo>
                <a:lnTo>
                  <a:pt x="609600" y="50800"/>
                </a:lnTo>
                <a:lnTo>
                  <a:pt x="635000" y="50800"/>
                </a:lnTo>
                <a:lnTo>
                  <a:pt x="635000" y="25400"/>
                </a:lnTo>
                <a:close/>
              </a:path>
              <a:path w="4838700" h="76200">
                <a:moveTo>
                  <a:pt x="685800" y="25400"/>
                </a:moveTo>
                <a:lnTo>
                  <a:pt x="660400" y="25400"/>
                </a:lnTo>
                <a:lnTo>
                  <a:pt x="660400" y="50800"/>
                </a:lnTo>
                <a:lnTo>
                  <a:pt x="685800" y="50800"/>
                </a:lnTo>
                <a:lnTo>
                  <a:pt x="685800" y="25400"/>
                </a:lnTo>
                <a:close/>
              </a:path>
              <a:path w="4838700" h="76200">
                <a:moveTo>
                  <a:pt x="736600" y="25400"/>
                </a:moveTo>
                <a:lnTo>
                  <a:pt x="711200" y="25400"/>
                </a:lnTo>
                <a:lnTo>
                  <a:pt x="711200" y="50800"/>
                </a:lnTo>
                <a:lnTo>
                  <a:pt x="736600" y="50800"/>
                </a:lnTo>
                <a:lnTo>
                  <a:pt x="736600" y="25400"/>
                </a:lnTo>
                <a:close/>
              </a:path>
              <a:path w="4838700" h="76200">
                <a:moveTo>
                  <a:pt x="787400" y="25400"/>
                </a:moveTo>
                <a:lnTo>
                  <a:pt x="762000" y="25400"/>
                </a:lnTo>
                <a:lnTo>
                  <a:pt x="762000" y="50800"/>
                </a:lnTo>
                <a:lnTo>
                  <a:pt x="787400" y="50800"/>
                </a:lnTo>
                <a:lnTo>
                  <a:pt x="787400" y="25400"/>
                </a:lnTo>
                <a:close/>
              </a:path>
              <a:path w="4838700" h="76200">
                <a:moveTo>
                  <a:pt x="838200" y="25400"/>
                </a:moveTo>
                <a:lnTo>
                  <a:pt x="812800" y="25400"/>
                </a:lnTo>
                <a:lnTo>
                  <a:pt x="812800" y="50800"/>
                </a:lnTo>
                <a:lnTo>
                  <a:pt x="838200" y="50800"/>
                </a:lnTo>
                <a:lnTo>
                  <a:pt x="838200" y="25400"/>
                </a:lnTo>
                <a:close/>
              </a:path>
              <a:path w="4838700" h="76200">
                <a:moveTo>
                  <a:pt x="889000" y="25400"/>
                </a:moveTo>
                <a:lnTo>
                  <a:pt x="863600" y="25400"/>
                </a:lnTo>
                <a:lnTo>
                  <a:pt x="863600" y="50800"/>
                </a:lnTo>
                <a:lnTo>
                  <a:pt x="889000" y="50800"/>
                </a:lnTo>
                <a:lnTo>
                  <a:pt x="889000" y="25400"/>
                </a:lnTo>
                <a:close/>
              </a:path>
              <a:path w="4838700" h="76200">
                <a:moveTo>
                  <a:pt x="939800" y="25400"/>
                </a:moveTo>
                <a:lnTo>
                  <a:pt x="914400" y="25400"/>
                </a:lnTo>
                <a:lnTo>
                  <a:pt x="914400" y="50800"/>
                </a:lnTo>
                <a:lnTo>
                  <a:pt x="939800" y="50800"/>
                </a:lnTo>
                <a:lnTo>
                  <a:pt x="939800" y="25400"/>
                </a:lnTo>
                <a:close/>
              </a:path>
              <a:path w="4838700" h="76200">
                <a:moveTo>
                  <a:pt x="990600" y="25400"/>
                </a:moveTo>
                <a:lnTo>
                  <a:pt x="965200" y="25400"/>
                </a:lnTo>
                <a:lnTo>
                  <a:pt x="965200" y="50800"/>
                </a:lnTo>
                <a:lnTo>
                  <a:pt x="990600" y="50800"/>
                </a:lnTo>
                <a:lnTo>
                  <a:pt x="990600" y="25400"/>
                </a:lnTo>
                <a:close/>
              </a:path>
              <a:path w="4838700" h="76200">
                <a:moveTo>
                  <a:pt x="1041400" y="25400"/>
                </a:moveTo>
                <a:lnTo>
                  <a:pt x="1016000" y="25400"/>
                </a:lnTo>
                <a:lnTo>
                  <a:pt x="1016000" y="50800"/>
                </a:lnTo>
                <a:lnTo>
                  <a:pt x="1041400" y="50800"/>
                </a:lnTo>
                <a:lnTo>
                  <a:pt x="1041400" y="25400"/>
                </a:lnTo>
                <a:close/>
              </a:path>
              <a:path w="4838700" h="76200">
                <a:moveTo>
                  <a:pt x="1092200" y="25400"/>
                </a:moveTo>
                <a:lnTo>
                  <a:pt x="1066800" y="25400"/>
                </a:lnTo>
                <a:lnTo>
                  <a:pt x="1066800" y="50800"/>
                </a:lnTo>
                <a:lnTo>
                  <a:pt x="1092200" y="50800"/>
                </a:lnTo>
                <a:lnTo>
                  <a:pt x="1092200" y="25400"/>
                </a:lnTo>
                <a:close/>
              </a:path>
              <a:path w="4838700" h="76200">
                <a:moveTo>
                  <a:pt x="1143000" y="25400"/>
                </a:moveTo>
                <a:lnTo>
                  <a:pt x="1117600" y="25400"/>
                </a:lnTo>
                <a:lnTo>
                  <a:pt x="1117600" y="50800"/>
                </a:lnTo>
                <a:lnTo>
                  <a:pt x="1143000" y="50800"/>
                </a:lnTo>
                <a:lnTo>
                  <a:pt x="1143000" y="25400"/>
                </a:lnTo>
                <a:close/>
              </a:path>
              <a:path w="4838700" h="76200">
                <a:moveTo>
                  <a:pt x="1193800" y="25400"/>
                </a:moveTo>
                <a:lnTo>
                  <a:pt x="1168400" y="25400"/>
                </a:lnTo>
                <a:lnTo>
                  <a:pt x="1168400" y="50800"/>
                </a:lnTo>
                <a:lnTo>
                  <a:pt x="1193800" y="50800"/>
                </a:lnTo>
                <a:lnTo>
                  <a:pt x="1193800" y="25400"/>
                </a:lnTo>
                <a:close/>
              </a:path>
              <a:path w="4838700" h="76200">
                <a:moveTo>
                  <a:pt x="1244600" y="25400"/>
                </a:moveTo>
                <a:lnTo>
                  <a:pt x="1219200" y="25400"/>
                </a:lnTo>
                <a:lnTo>
                  <a:pt x="1219200" y="50800"/>
                </a:lnTo>
                <a:lnTo>
                  <a:pt x="1244600" y="50800"/>
                </a:lnTo>
                <a:lnTo>
                  <a:pt x="1244600" y="25400"/>
                </a:lnTo>
                <a:close/>
              </a:path>
              <a:path w="4838700" h="76200">
                <a:moveTo>
                  <a:pt x="1295400" y="25400"/>
                </a:moveTo>
                <a:lnTo>
                  <a:pt x="1270000" y="25400"/>
                </a:lnTo>
                <a:lnTo>
                  <a:pt x="1270000" y="50800"/>
                </a:lnTo>
                <a:lnTo>
                  <a:pt x="1295400" y="50800"/>
                </a:lnTo>
                <a:lnTo>
                  <a:pt x="1295400" y="25400"/>
                </a:lnTo>
                <a:close/>
              </a:path>
              <a:path w="4838700" h="76200">
                <a:moveTo>
                  <a:pt x="1346200" y="25400"/>
                </a:moveTo>
                <a:lnTo>
                  <a:pt x="1320800" y="25400"/>
                </a:lnTo>
                <a:lnTo>
                  <a:pt x="1320800" y="50800"/>
                </a:lnTo>
                <a:lnTo>
                  <a:pt x="1346200" y="50800"/>
                </a:lnTo>
                <a:lnTo>
                  <a:pt x="1346200" y="25400"/>
                </a:lnTo>
                <a:close/>
              </a:path>
              <a:path w="4838700" h="76200">
                <a:moveTo>
                  <a:pt x="1397000" y="25400"/>
                </a:moveTo>
                <a:lnTo>
                  <a:pt x="1371600" y="25400"/>
                </a:lnTo>
                <a:lnTo>
                  <a:pt x="1371600" y="50800"/>
                </a:lnTo>
                <a:lnTo>
                  <a:pt x="1397000" y="50800"/>
                </a:lnTo>
                <a:lnTo>
                  <a:pt x="1397000" y="25400"/>
                </a:lnTo>
                <a:close/>
              </a:path>
              <a:path w="4838700" h="76200">
                <a:moveTo>
                  <a:pt x="1447800" y="25400"/>
                </a:moveTo>
                <a:lnTo>
                  <a:pt x="1422400" y="25400"/>
                </a:lnTo>
                <a:lnTo>
                  <a:pt x="1422400" y="50800"/>
                </a:lnTo>
                <a:lnTo>
                  <a:pt x="1447800" y="50800"/>
                </a:lnTo>
                <a:lnTo>
                  <a:pt x="1447800" y="25400"/>
                </a:lnTo>
                <a:close/>
              </a:path>
              <a:path w="4838700" h="76200">
                <a:moveTo>
                  <a:pt x="1498600" y="25400"/>
                </a:moveTo>
                <a:lnTo>
                  <a:pt x="1473200" y="25400"/>
                </a:lnTo>
                <a:lnTo>
                  <a:pt x="1473200" y="50800"/>
                </a:lnTo>
                <a:lnTo>
                  <a:pt x="1498600" y="50800"/>
                </a:lnTo>
                <a:lnTo>
                  <a:pt x="1498600" y="25400"/>
                </a:lnTo>
                <a:close/>
              </a:path>
              <a:path w="4838700" h="76200">
                <a:moveTo>
                  <a:pt x="1549400" y="25400"/>
                </a:moveTo>
                <a:lnTo>
                  <a:pt x="1524000" y="25400"/>
                </a:lnTo>
                <a:lnTo>
                  <a:pt x="1524000" y="50800"/>
                </a:lnTo>
                <a:lnTo>
                  <a:pt x="1549400" y="50800"/>
                </a:lnTo>
                <a:lnTo>
                  <a:pt x="1549400" y="25400"/>
                </a:lnTo>
                <a:close/>
              </a:path>
              <a:path w="4838700" h="76200">
                <a:moveTo>
                  <a:pt x="1600200" y="25400"/>
                </a:moveTo>
                <a:lnTo>
                  <a:pt x="1574800" y="25400"/>
                </a:lnTo>
                <a:lnTo>
                  <a:pt x="1574800" y="50800"/>
                </a:lnTo>
                <a:lnTo>
                  <a:pt x="1600200" y="50800"/>
                </a:lnTo>
                <a:lnTo>
                  <a:pt x="1600200" y="25400"/>
                </a:lnTo>
                <a:close/>
              </a:path>
              <a:path w="4838700" h="76200">
                <a:moveTo>
                  <a:pt x="1651000" y="25400"/>
                </a:moveTo>
                <a:lnTo>
                  <a:pt x="1625600" y="25400"/>
                </a:lnTo>
                <a:lnTo>
                  <a:pt x="1625600" y="50800"/>
                </a:lnTo>
                <a:lnTo>
                  <a:pt x="1651000" y="50800"/>
                </a:lnTo>
                <a:lnTo>
                  <a:pt x="1651000" y="25400"/>
                </a:lnTo>
                <a:close/>
              </a:path>
              <a:path w="4838700" h="76200">
                <a:moveTo>
                  <a:pt x="1701800" y="25400"/>
                </a:moveTo>
                <a:lnTo>
                  <a:pt x="1676400" y="25400"/>
                </a:lnTo>
                <a:lnTo>
                  <a:pt x="1676400" y="50800"/>
                </a:lnTo>
                <a:lnTo>
                  <a:pt x="1701800" y="50800"/>
                </a:lnTo>
                <a:lnTo>
                  <a:pt x="1701800" y="25400"/>
                </a:lnTo>
                <a:close/>
              </a:path>
              <a:path w="4838700" h="76200">
                <a:moveTo>
                  <a:pt x="1752600" y="25400"/>
                </a:moveTo>
                <a:lnTo>
                  <a:pt x="1727200" y="25400"/>
                </a:lnTo>
                <a:lnTo>
                  <a:pt x="1727200" y="50800"/>
                </a:lnTo>
                <a:lnTo>
                  <a:pt x="1752600" y="50800"/>
                </a:lnTo>
                <a:lnTo>
                  <a:pt x="1752600" y="25400"/>
                </a:lnTo>
                <a:close/>
              </a:path>
              <a:path w="4838700" h="76200">
                <a:moveTo>
                  <a:pt x="1803400" y="25400"/>
                </a:moveTo>
                <a:lnTo>
                  <a:pt x="1778000" y="25400"/>
                </a:lnTo>
                <a:lnTo>
                  <a:pt x="1778000" y="50800"/>
                </a:lnTo>
                <a:lnTo>
                  <a:pt x="1803400" y="50800"/>
                </a:lnTo>
                <a:lnTo>
                  <a:pt x="1803400" y="25400"/>
                </a:lnTo>
                <a:close/>
              </a:path>
              <a:path w="4838700" h="76200">
                <a:moveTo>
                  <a:pt x="1854200" y="25400"/>
                </a:moveTo>
                <a:lnTo>
                  <a:pt x="1828800" y="25400"/>
                </a:lnTo>
                <a:lnTo>
                  <a:pt x="1828800" y="50800"/>
                </a:lnTo>
                <a:lnTo>
                  <a:pt x="1854200" y="50800"/>
                </a:lnTo>
                <a:lnTo>
                  <a:pt x="1854200" y="25400"/>
                </a:lnTo>
                <a:close/>
              </a:path>
              <a:path w="4838700" h="76200">
                <a:moveTo>
                  <a:pt x="1905000" y="25400"/>
                </a:moveTo>
                <a:lnTo>
                  <a:pt x="1879600" y="25400"/>
                </a:lnTo>
                <a:lnTo>
                  <a:pt x="1879600" y="50800"/>
                </a:lnTo>
                <a:lnTo>
                  <a:pt x="1905000" y="50800"/>
                </a:lnTo>
                <a:lnTo>
                  <a:pt x="1905000" y="25400"/>
                </a:lnTo>
                <a:close/>
              </a:path>
              <a:path w="4838700" h="76200">
                <a:moveTo>
                  <a:pt x="1955800" y="25400"/>
                </a:moveTo>
                <a:lnTo>
                  <a:pt x="1930400" y="25400"/>
                </a:lnTo>
                <a:lnTo>
                  <a:pt x="1930400" y="50800"/>
                </a:lnTo>
                <a:lnTo>
                  <a:pt x="1955800" y="50800"/>
                </a:lnTo>
                <a:lnTo>
                  <a:pt x="1955800" y="25400"/>
                </a:lnTo>
                <a:close/>
              </a:path>
              <a:path w="4838700" h="76200">
                <a:moveTo>
                  <a:pt x="2006600" y="25400"/>
                </a:moveTo>
                <a:lnTo>
                  <a:pt x="1981200" y="25400"/>
                </a:lnTo>
                <a:lnTo>
                  <a:pt x="1981200" y="50800"/>
                </a:lnTo>
                <a:lnTo>
                  <a:pt x="2006600" y="50800"/>
                </a:lnTo>
                <a:lnTo>
                  <a:pt x="2006600" y="25400"/>
                </a:lnTo>
                <a:close/>
              </a:path>
              <a:path w="4838700" h="76200">
                <a:moveTo>
                  <a:pt x="2057400" y="25400"/>
                </a:moveTo>
                <a:lnTo>
                  <a:pt x="2032000" y="25400"/>
                </a:lnTo>
                <a:lnTo>
                  <a:pt x="2032000" y="50800"/>
                </a:lnTo>
                <a:lnTo>
                  <a:pt x="2057400" y="50800"/>
                </a:lnTo>
                <a:lnTo>
                  <a:pt x="2057400" y="25400"/>
                </a:lnTo>
                <a:close/>
              </a:path>
              <a:path w="4838700" h="76200">
                <a:moveTo>
                  <a:pt x="2108200" y="25400"/>
                </a:moveTo>
                <a:lnTo>
                  <a:pt x="2082800" y="25400"/>
                </a:lnTo>
                <a:lnTo>
                  <a:pt x="2082800" y="50800"/>
                </a:lnTo>
                <a:lnTo>
                  <a:pt x="2108200" y="50800"/>
                </a:lnTo>
                <a:lnTo>
                  <a:pt x="2108200" y="25400"/>
                </a:lnTo>
                <a:close/>
              </a:path>
              <a:path w="4838700" h="76200">
                <a:moveTo>
                  <a:pt x="2159000" y="25400"/>
                </a:moveTo>
                <a:lnTo>
                  <a:pt x="2133600" y="25400"/>
                </a:lnTo>
                <a:lnTo>
                  <a:pt x="2133600" y="50800"/>
                </a:lnTo>
                <a:lnTo>
                  <a:pt x="2159000" y="50800"/>
                </a:lnTo>
                <a:lnTo>
                  <a:pt x="2159000" y="25400"/>
                </a:lnTo>
                <a:close/>
              </a:path>
              <a:path w="4838700" h="76200">
                <a:moveTo>
                  <a:pt x="2209800" y="25400"/>
                </a:moveTo>
                <a:lnTo>
                  <a:pt x="2184400" y="25400"/>
                </a:lnTo>
                <a:lnTo>
                  <a:pt x="2184400" y="50800"/>
                </a:lnTo>
                <a:lnTo>
                  <a:pt x="2209800" y="50800"/>
                </a:lnTo>
                <a:lnTo>
                  <a:pt x="2209800" y="25400"/>
                </a:lnTo>
                <a:close/>
              </a:path>
              <a:path w="4838700" h="76200">
                <a:moveTo>
                  <a:pt x="2260600" y="25400"/>
                </a:moveTo>
                <a:lnTo>
                  <a:pt x="2235200" y="25400"/>
                </a:lnTo>
                <a:lnTo>
                  <a:pt x="2235200" y="50800"/>
                </a:lnTo>
                <a:lnTo>
                  <a:pt x="2260600" y="50800"/>
                </a:lnTo>
                <a:lnTo>
                  <a:pt x="2260600" y="25400"/>
                </a:lnTo>
                <a:close/>
              </a:path>
              <a:path w="4838700" h="76200">
                <a:moveTo>
                  <a:pt x="2311400" y="25400"/>
                </a:moveTo>
                <a:lnTo>
                  <a:pt x="2286000" y="25400"/>
                </a:lnTo>
                <a:lnTo>
                  <a:pt x="2286000" y="50800"/>
                </a:lnTo>
                <a:lnTo>
                  <a:pt x="2311400" y="50800"/>
                </a:lnTo>
                <a:lnTo>
                  <a:pt x="2311400" y="25400"/>
                </a:lnTo>
                <a:close/>
              </a:path>
              <a:path w="4838700" h="76200">
                <a:moveTo>
                  <a:pt x="2362200" y="25400"/>
                </a:moveTo>
                <a:lnTo>
                  <a:pt x="2336800" y="25400"/>
                </a:lnTo>
                <a:lnTo>
                  <a:pt x="2336800" y="50800"/>
                </a:lnTo>
                <a:lnTo>
                  <a:pt x="2362200" y="50800"/>
                </a:lnTo>
                <a:lnTo>
                  <a:pt x="2362200" y="25400"/>
                </a:lnTo>
                <a:close/>
              </a:path>
              <a:path w="4838700" h="76200">
                <a:moveTo>
                  <a:pt x="2413000" y="25400"/>
                </a:moveTo>
                <a:lnTo>
                  <a:pt x="2387600" y="25400"/>
                </a:lnTo>
                <a:lnTo>
                  <a:pt x="2387600" y="50800"/>
                </a:lnTo>
                <a:lnTo>
                  <a:pt x="2413000" y="50800"/>
                </a:lnTo>
                <a:lnTo>
                  <a:pt x="2413000" y="25400"/>
                </a:lnTo>
                <a:close/>
              </a:path>
              <a:path w="4838700" h="76200">
                <a:moveTo>
                  <a:pt x="2463800" y="25400"/>
                </a:moveTo>
                <a:lnTo>
                  <a:pt x="2438400" y="25400"/>
                </a:lnTo>
                <a:lnTo>
                  <a:pt x="2438400" y="50800"/>
                </a:lnTo>
                <a:lnTo>
                  <a:pt x="2463800" y="50800"/>
                </a:lnTo>
                <a:lnTo>
                  <a:pt x="2463800" y="25400"/>
                </a:lnTo>
                <a:close/>
              </a:path>
              <a:path w="4838700" h="76200">
                <a:moveTo>
                  <a:pt x="2514600" y="25400"/>
                </a:moveTo>
                <a:lnTo>
                  <a:pt x="2489200" y="25400"/>
                </a:lnTo>
                <a:lnTo>
                  <a:pt x="2489200" y="50800"/>
                </a:lnTo>
                <a:lnTo>
                  <a:pt x="2514600" y="50800"/>
                </a:lnTo>
                <a:lnTo>
                  <a:pt x="2514600" y="25400"/>
                </a:lnTo>
                <a:close/>
              </a:path>
              <a:path w="4838700" h="76200">
                <a:moveTo>
                  <a:pt x="2565400" y="25400"/>
                </a:moveTo>
                <a:lnTo>
                  <a:pt x="2540000" y="25400"/>
                </a:lnTo>
                <a:lnTo>
                  <a:pt x="2540000" y="50800"/>
                </a:lnTo>
                <a:lnTo>
                  <a:pt x="2565400" y="50800"/>
                </a:lnTo>
                <a:lnTo>
                  <a:pt x="2565400" y="25400"/>
                </a:lnTo>
                <a:close/>
              </a:path>
              <a:path w="4838700" h="76200">
                <a:moveTo>
                  <a:pt x="2616200" y="25400"/>
                </a:moveTo>
                <a:lnTo>
                  <a:pt x="2590800" y="25400"/>
                </a:lnTo>
                <a:lnTo>
                  <a:pt x="2590800" y="50800"/>
                </a:lnTo>
                <a:lnTo>
                  <a:pt x="2616200" y="50800"/>
                </a:lnTo>
                <a:lnTo>
                  <a:pt x="2616200" y="25400"/>
                </a:lnTo>
                <a:close/>
              </a:path>
              <a:path w="4838700" h="76200">
                <a:moveTo>
                  <a:pt x="2667000" y="25400"/>
                </a:moveTo>
                <a:lnTo>
                  <a:pt x="2641600" y="25400"/>
                </a:lnTo>
                <a:lnTo>
                  <a:pt x="2641600" y="50800"/>
                </a:lnTo>
                <a:lnTo>
                  <a:pt x="2667000" y="50800"/>
                </a:lnTo>
                <a:lnTo>
                  <a:pt x="2667000" y="25400"/>
                </a:lnTo>
                <a:close/>
              </a:path>
              <a:path w="4838700" h="76200">
                <a:moveTo>
                  <a:pt x="2717800" y="25400"/>
                </a:moveTo>
                <a:lnTo>
                  <a:pt x="2692400" y="25400"/>
                </a:lnTo>
                <a:lnTo>
                  <a:pt x="2692400" y="50800"/>
                </a:lnTo>
                <a:lnTo>
                  <a:pt x="2717800" y="50800"/>
                </a:lnTo>
                <a:lnTo>
                  <a:pt x="2717800" y="25400"/>
                </a:lnTo>
                <a:close/>
              </a:path>
              <a:path w="4838700" h="76200">
                <a:moveTo>
                  <a:pt x="2768600" y="25400"/>
                </a:moveTo>
                <a:lnTo>
                  <a:pt x="2743200" y="25400"/>
                </a:lnTo>
                <a:lnTo>
                  <a:pt x="2743200" y="50800"/>
                </a:lnTo>
                <a:lnTo>
                  <a:pt x="2768600" y="50800"/>
                </a:lnTo>
                <a:lnTo>
                  <a:pt x="2768600" y="25400"/>
                </a:lnTo>
                <a:close/>
              </a:path>
              <a:path w="4838700" h="76200">
                <a:moveTo>
                  <a:pt x="2819400" y="25400"/>
                </a:moveTo>
                <a:lnTo>
                  <a:pt x="2794000" y="25400"/>
                </a:lnTo>
                <a:lnTo>
                  <a:pt x="2794000" y="50800"/>
                </a:lnTo>
                <a:lnTo>
                  <a:pt x="2819400" y="50800"/>
                </a:lnTo>
                <a:lnTo>
                  <a:pt x="2819400" y="25400"/>
                </a:lnTo>
                <a:close/>
              </a:path>
              <a:path w="4838700" h="76200">
                <a:moveTo>
                  <a:pt x="2870200" y="25400"/>
                </a:moveTo>
                <a:lnTo>
                  <a:pt x="2844800" y="25400"/>
                </a:lnTo>
                <a:lnTo>
                  <a:pt x="2844800" y="50800"/>
                </a:lnTo>
                <a:lnTo>
                  <a:pt x="2870200" y="50800"/>
                </a:lnTo>
                <a:lnTo>
                  <a:pt x="2870200" y="25400"/>
                </a:lnTo>
                <a:close/>
              </a:path>
              <a:path w="4838700" h="76200">
                <a:moveTo>
                  <a:pt x="2921000" y="25400"/>
                </a:moveTo>
                <a:lnTo>
                  <a:pt x="2895600" y="25400"/>
                </a:lnTo>
                <a:lnTo>
                  <a:pt x="2895600" y="50800"/>
                </a:lnTo>
                <a:lnTo>
                  <a:pt x="2921000" y="50800"/>
                </a:lnTo>
                <a:lnTo>
                  <a:pt x="2921000" y="25400"/>
                </a:lnTo>
                <a:close/>
              </a:path>
              <a:path w="4838700" h="76200">
                <a:moveTo>
                  <a:pt x="2971800" y="25400"/>
                </a:moveTo>
                <a:lnTo>
                  <a:pt x="2946400" y="25400"/>
                </a:lnTo>
                <a:lnTo>
                  <a:pt x="2946400" y="50800"/>
                </a:lnTo>
                <a:lnTo>
                  <a:pt x="2971800" y="50800"/>
                </a:lnTo>
                <a:lnTo>
                  <a:pt x="2971800" y="25400"/>
                </a:lnTo>
                <a:close/>
              </a:path>
              <a:path w="4838700" h="76200">
                <a:moveTo>
                  <a:pt x="3022600" y="25400"/>
                </a:moveTo>
                <a:lnTo>
                  <a:pt x="2997200" y="25400"/>
                </a:lnTo>
                <a:lnTo>
                  <a:pt x="2997200" y="50800"/>
                </a:lnTo>
                <a:lnTo>
                  <a:pt x="3022600" y="50800"/>
                </a:lnTo>
                <a:lnTo>
                  <a:pt x="3022600" y="25400"/>
                </a:lnTo>
                <a:close/>
              </a:path>
              <a:path w="4838700" h="76200">
                <a:moveTo>
                  <a:pt x="3073400" y="25400"/>
                </a:moveTo>
                <a:lnTo>
                  <a:pt x="3048000" y="25400"/>
                </a:lnTo>
                <a:lnTo>
                  <a:pt x="3048000" y="50800"/>
                </a:lnTo>
                <a:lnTo>
                  <a:pt x="3073400" y="50800"/>
                </a:lnTo>
                <a:lnTo>
                  <a:pt x="3073400" y="25400"/>
                </a:lnTo>
                <a:close/>
              </a:path>
              <a:path w="4838700" h="76200">
                <a:moveTo>
                  <a:pt x="3124200" y="25400"/>
                </a:moveTo>
                <a:lnTo>
                  <a:pt x="3098800" y="25400"/>
                </a:lnTo>
                <a:lnTo>
                  <a:pt x="3098800" y="50800"/>
                </a:lnTo>
                <a:lnTo>
                  <a:pt x="3124200" y="50800"/>
                </a:lnTo>
                <a:lnTo>
                  <a:pt x="3124200" y="25400"/>
                </a:lnTo>
                <a:close/>
              </a:path>
              <a:path w="4838700" h="76200">
                <a:moveTo>
                  <a:pt x="3175000" y="25400"/>
                </a:moveTo>
                <a:lnTo>
                  <a:pt x="3149600" y="25400"/>
                </a:lnTo>
                <a:lnTo>
                  <a:pt x="3149600" y="50800"/>
                </a:lnTo>
                <a:lnTo>
                  <a:pt x="3175000" y="50800"/>
                </a:lnTo>
                <a:lnTo>
                  <a:pt x="3175000" y="25400"/>
                </a:lnTo>
                <a:close/>
              </a:path>
              <a:path w="4838700" h="76200">
                <a:moveTo>
                  <a:pt x="3225800" y="25400"/>
                </a:moveTo>
                <a:lnTo>
                  <a:pt x="3200400" y="25400"/>
                </a:lnTo>
                <a:lnTo>
                  <a:pt x="3200400" y="50800"/>
                </a:lnTo>
                <a:lnTo>
                  <a:pt x="3225800" y="50800"/>
                </a:lnTo>
                <a:lnTo>
                  <a:pt x="3225800" y="25400"/>
                </a:lnTo>
                <a:close/>
              </a:path>
              <a:path w="4838700" h="76200">
                <a:moveTo>
                  <a:pt x="3276600" y="25400"/>
                </a:moveTo>
                <a:lnTo>
                  <a:pt x="3251200" y="25400"/>
                </a:lnTo>
                <a:lnTo>
                  <a:pt x="3251200" y="50800"/>
                </a:lnTo>
                <a:lnTo>
                  <a:pt x="3276600" y="50800"/>
                </a:lnTo>
                <a:lnTo>
                  <a:pt x="3276600" y="25400"/>
                </a:lnTo>
                <a:close/>
              </a:path>
              <a:path w="4838700" h="76200">
                <a:moveTo>
                  <a:pt x="3327400" y="25400"/>
                </a:moveTo>
                <a:lnTo>
                  <a:pt x="3302000" y="25400"/>
                </a:lnTo>
                <a:lnTo>
                  <a:pt x="3302000" y="50800"/>
                </a:lnTo>
                <a:lnTo>
                  <a:pt x="3327400" y="50800"/>
                </a:lnTo>
                <a:lnTo>
                  <a:pt x="3327400" y="25400"/>
                </a:lnTo>
                <a:close/>
              </a:path>
              <a:path w="4838700" h="76200">
                <a:moveTo>
                  <a:pt x="3378200" y="25400"/>
                </a:moveTo>
                <a:lnTo>
                  <a:pt x="3352800" y="25400"/>
                </a:lnTo>
                <a:lnTo>
                  <a:pt x="3352800" y="50800"/>
                </a:lnTo>
                <a:lnTo>
                  <a:pt x="3378200" y="50800"/>
                </a:lnTo>
                <a:lnTo>
                  <a:pt x="3378200" y="25400"/>
                </a:lnTo>
                <a:close/>
              </a:path>
              <a:path w="4838700" h="76200">
                <a:moveTo>
                  <a:pt x="3429000" y="25400"/>
                </a:moveTo>
                <a:lnTo>
                  <a:pt x="3403600" y="25400"/>
                </a:lnTo>
                <a:lnTo>
                  <a:pt x="3403600" y="50800"/>
                </a:lnTo>
                <a:lnTo>
                  <a:pt x="3429000" y="50800"/>
                </a:lnTo>
                <a:lnTo>
                  <a:pt x="3429000" y="25400"/>
                </a:lnTo>
                <a:close/>
              </a:path>
              <a:path w="4838700" h="76200">
                <a:moveTo>
                  <a:pt x="3479800" y="25400"/>
                </a:moveTo>
                <a:lnTo>
                  <a:pt x="3454400" y="25400"/>
                </a:lnTo>
                <a:lnTo>
                  <a:pt x="3454400" y="50800"/>
                </a:lnTo>
                <a:lnTo>
                  <a:pt x="3479800" y="50800"/>
                </a:lnTo>
                <a:lnTo>
                  <a:pt x="3479800" y="25400"/>
                </a:lnTo>
                <a:close/>
              </a:path>
              <a:path w="4838700" h="76200">
                <a:moveTo>
                  <a:pt x="3530600" y="25400"/>
                </a:moveTo>
                <a:lnTo>
                  <a:pt x="3505200" y="25400"/>
                </a:lnTo>
                <a:lnTo>
                  <a:pt x="3505200" y="50800"/>
                </a:lnTo>
                <a:lnTo>
                  <a:pt x="3530600" y="50800"/>
                </a:lnTo>
                <a:lnTo>
                  <a:pt x="3530600" y="25400"/>
                </a:lnTo>
                <a:close/>
              </a:path>
              <a:path w="4838700" h="76200">
                <a:moveTo>
                  <a:pt x="3581400" y="25400"/>
                </a:moveTo>
                <a:lnTo>
                  <a:pt x="3556000" y="25400"/>
                </a:lnTo>
                <a:lnTo>
                  <a:pt x="3556000" y="50800"/>
                </a:lnTo>
                <a:lnTo>
                  <a:pt x="3581400" y="50800"/>
                </a:lnTo>
                <a:lnTo>
                  <a:pt x="3581400" y="25400"/>
                </a:lnTo>
                <a:close/>
              </a:path>
              <a:path w="4838700" h="76200">
                <a:moveTo>
                  <a:pt x="3632200" y="25400"/>
                </a:moveTo>
                <a:lnTo>
                  <a:pt x="3606800" y="25400"/>
                </a:lnTo>
                <a:lnTo>
                  <a:pt x="3606800" y="50800"/>
                </a:lnTo>
                <a:lnTo>
                  <a:pt x="3632200" y="50800"/>
                </a:lnTo>
                <a:lnTo>
                  <a:pt x="3632200" y="25400"/>
                </a:lnTo>
                <a:close/>
              </a:path>
              <a:path w="4838700" h="76200">
                <a:moveTo>
                  <a:pt x="3683000" y="25400"/>
                </a:moveTo>
                <a:lnTo>
                  <a:pt x="3657600" y="25400"/>
                </a:lnTo>
                <a:lnTo>
                  <a:pt x="3657600" y="50800"/>
                </a:lnTo>
                <a:lnTo>
                  <a:pt x="3683000" y="50800"/>
                </a:lnTo>
                <a:lnTo>
                  <a:pt x="3683000" y="25400"/>
                </a:lnTo>
                <a:close/>
              </a:path>
              <a:path w="4838700" h="76200">
                <a:moveTo>
                  <a:pt x="3733800" y="25400"/>
                </a:moveTo>
                <a:lnTo>
                  <a:pt x="3708400" y="25400"/>
                </a:lnTo>
                <a:lnTo>
                  <a:pt x="3708400" y="50800"/>
                </a:lnTo>
                <a:lnTo>
                  <a:pt x="3733800" y="50800"/>
                </a:lnTo>
                <a:lnTo>
                  <a:pt x="3733800" y="25400"/>
                </a:lnTo>
                <a:close/>
              </a:path>
              <a:path w="4838700" h="76200">
                <a:moveTo>
                  <a:pt x="3784600" y="25400"/>
                </a:moveTo>
                <a:lnTo>
                  <a:pt x="3759200" y="25400"/>
                </a:lnTo>
                <a:lnTo>
                  <a:pt x="3759200" y="50800"/>
                </a:lnTo>
                <a:lnTo>
                  <a:pt x="3784600" y="50800"/>
                </a:lnTo>
                <a:lnTo>
                  <a:pt x="3784600" y="25400"/>
                </a:lnTo>
                <a:close/>
              </a:path>
              <a:path w="4838700" h="76200">
                <a:moveTo>
                  <a:pt x="3835400" y="25400"/>
                </a:moveTo>
                <a:lnTo>
                  <a:pt x="3810000" y="25400"/>
                </a:lnTo>
                <a:lnTo>
                  <a:pt x="3810000" y="50800"/>
                </a:lnTo>
                <a:lnTo>
                  <a:pt x="3835400" y="50800"/>
                </a:lnTo>
                <a:lnTo>
                  <a:pt x="3835400" y="25400"/>
                </a:lnTo>
                <a:close/>
              </a:path>
              <a:path w="4838700" h="76200">
                <a:moveTo>
                  <a:pt x="3886200" y="25400"/>
                </a:moveTo>
                <a:lnTo>
                  <a:pt x="3860800" y="25400"/>
                </a:lnTo>
                <a:lnTo>
                  <a:pt x="3860800" y="50800"/>
                </a:lnTo>
                <a:lnTo>
                  <a:pt x="3886200" y="50800"/>
                </a:lnTo>
                <a:lnTo>
                  <a:pt x="3886200" y="25400"/>
                </a:lnTo>
                <a:close/>
              </a:path>
              <a:path w="4838700" h="76200">
                <a:moveTo>
                  <a:pt x="3937000" y="25400"/>
                </a:moveTo>
                <a:lnTo>
                  <a:pt x="3911600" y="25400"/>
                </a:lnTo>
                <a:lnTo>
                  <a:pt x="3911600" y="50800"/>
                </a:lnTo>
                <a:lnTo>
                  <a:pt x="3937000" y="50800"/>
                </a:lnTo>
                <a:lnTo>
                  <a:pt x="3937000" y="25400"/>
                </a:lnTo>
                <a:close/>
              </a:path>
              <a:path w="4838700" h="76200">
                <a:moveTo>
                  <a:pt x="3987800" y="25400"/>
                </a:moveTo>
                <a:lnTo>
                  <a:pt x="3962400" y="25400"/>
                </a:lnTo>
                <a:lnTo>
                  <a:pt x="3962400" y="50800"/>
                </a:lnTo>
                <a:lnTo>
                  <a:pt x="3987800" y="50800"/>
                </a:lnTo>
                <a:lnTo>
                  <a:pt x="3987800" y="25400"/>
                </a:lnTo>
                <a:close/>
              </a:path>
              <a:path w="4838700" h="76200">
                <a:moveTo>
                  <a:pt x="4038600" y="25400"/>
                </a:moveTo>
                <a:lnTo>
                  <a:pt x="4013200" y="25400"/>
                </a:lnTo>
                <a:lnTo>
                  <a:pt x="4013200" y="50800"/>
                </a:lnTo>
                <a:lnTo>
                  <a:pt x="4038600" y="50800"/>
                </a:lnTo>
                <a:lnTo>
                  <a:pt x="4038600" y="25400"/>
                </a:lnTo>
                <a:close/>
              </a:path>
              <a:path w="4838700" h="76200">
                <a:moveTo>
                  <a:pt x="4089400" y="25400"/>
                </a:moveTo>
                <a:lnTo>
                  <a:pt x="4064000" y="25400"/>
                </a:lnTo>
                <a:lnTo>
                  <a:pt x="4064000" y="50800"/>
                </a:lnTo>
                <a:lnTo>
                  <a:pt x="4089400" y="50800"/>
                </a:lnTo>
                <a:lnTo>
                  <a:pt x="4089400" y="25400"/>
                </a:lnTo>
                <a:close/>
              </a:path>
              <a:path w="4838700" h="76200">
                <a:moveTo>
                  <a:pt x="4140200" y="25400"/>
                </a:moveTo>
                <a:lnTo>
                  <a:pt x="4114800" y="25400"/>
                </a:lnTo>
                <a:lnTo>
                  <a:pt x="4114800" y="50800"/>
                </a:lnTo>
                <a:lnTo>
                  <a:pt x="4140200" y="50800"/>
                </a:lnTo>
                <a:lnTo>
                  <a:pt x="4140200" y="25400"/>
                </a:lnTo>
                <a:close/>
              </a:path>
              <a:path w="4838700" h="76200">
                <a:moveTo>
                  <a:pt x="4191000" y="25400"/>
                </a:moveTo>
                <a:lnTo>
                  <a:pt x="4165600" y="25400"/>
                </a:lnTo>
                <a:lnTo>
                  <a:pt x="4165600" y="50800"/>
                </a:lnTo>
                <a:lnTo>
                  <a:pt x="4191000" y="50800"/>
                </a:lnTo>
                <a:lnTo>
                  <a:pt x="4191000" y="25400"/>
                </a:lnTo>
                <a:close/>
              </a:path>
              <a:path w="4838700" h="76200">
                <a:moveTo>
                  <a:pt x="4241800" y="25400"/>
                </a:moveTo>
                <a:lnTo>
                  <a:pt x="4216400" y="25400"/>
                </a:lnTo>
                <a:lnTo>
                  <a:pt x="4216400" y="50800"/>
                </a:lnTo>
                <a:lnTo>
                  <a:pt x="4241800" y="50800"/>
                </a:lnTo>
                <a:lnTo>
                  <a:pt x="4241800" y="25400"/>
                </a:lnTo>
                <a:close/>
              </a:path>
              <a:path w="4838700" h="76200">
                <a:moveTo>
                  <a:pt x="4292600" y="25400"/>
                </a:moveTo>
                <a:lnTo>
                  <a:pt x="4267200" y="25400"/>
                </a:lnTo>
                <a:lnTo>
                  <a:pt x="4267200" y="50800"/>
                </a:lnTo>
                <a:lnTo>
                  <a:pt x="4292600" y="50800"/>
                </a:lnTo>
                <a:lnTo>
                  <a:pt x="4292600" y="25400"/>
                </a:lnTo>
                <a:close/>
              </a:path>
              <a:path w="4838700" h="76200">
                <a:moveTo>
                  <a:pt x="4343400" y="25400"/>
                </a:moveTo>
                <a:lnTo>
                  <a:pt x="4318000" y="25400"/>
                </a:lnTo>
                <a:lnTo>
                  <a:pt x="4318000" y="50800"/>
                </a:lnTo>
                <a:lnTo>
                  <a:pt x="4343400" y="50800"/>
                </a:lnTo>
                <a:lnTo>
                  <a:pt x="4343400" y="25400"/>
                </a:lnTo>
                <a:close/>
              </a:path>
              <a:path w="4838700" h="76200">
                <a:moveTo>
                  <a:pt x="4394200" y="25400"/>
                </a:moveTo>
                <a:lnTo>
                  <a:pt x="4368800" y="25400"/>
                </a:lnTo>
                <a:lnTo>
                  <a:pt x="4368800" y="50800"/>
                </a:lnTo>
                <a:lnTo>
                  <a:pt x="4394200" y="50800"/>
                </a:lnTo>
                <a:lnTo>
                  <a:pt x="4394200" y="25400"/>
                </a:lnTo>
                <a:close/>
              </a:path>
              <a:path w="4838700" h="76200">
                <a:moveTo>
                  <a:pt x="4445000" y="25400"/>
                </a:moveTo>
                <a:lnTo>
                  <a:pt x="4419600" y="25400"/>
                </a:lnTo>
                <a:lnTo>
                  <a:pt x="4419600" y="50800"/>
                </a:lnTo>
                <a:lnTo>
                  <a:pt x="4445000" y="50800"/>
                </a:lnTo>
                <a:lnTo>
                  <a:pt x="4445000" y="25400"/>
                </a:lnTo>
                <a:close/>
              </a:path>
              <a:path w="4838700" h="76200">
                <a:moveTo>
                  <a:pt x="4495800" y="25400"/>
                </a:moveTo>
                <a:lnTo>
                  <a:pt x="4470400" y="25400"/>
                </a:lnTo>
                <a:lnTo>
                  <a:pt x="4470400" y="50800"/>
                </a:lnTo>
                <a:lnTo>
                  <a:pt x="4495800" y="50800"/>
                </a:lnTo>
                <a:lnTo>
                  <a:pt x="4495800" y="25400"/>
                </a:lnTo>
                <a:close/>
              </a:path>
              <a:path w="4838700" h="76200">
                <a:moveTo>
                  <a:pt x="4546600" y="25400"/>
                </a:moveTo>
                <a:lnTo>
                  <a:pt x="4521200" y="25400"/>
                </a:lnTo>
                <a:lnTo>
                  <a:pt x="4521200" y="50800"/>
                </a:lnTo>
                <a:lnTo>
                  <a:pt x="4546600" y="50800"/>
                </a:lnTo>
                <a:lnTo>
                  <a:pt x="4546600" y="25400"/>
                </a:lnTo>
                <a:close/>
              </a:path>
              <a:path w="4838700" h="76200">
                <a:moveTo>
                  <a:pt x="4597400" y="25400"/>
                </a:moveTo>
                <a:lnTo>
                  <a:pt x="4572000" y="25400"/>
                </a:lnTo>
                <a:lnTo>
                  <a:pt x="4572000" y="50800"/>
                </a:lnTo>
                <a:lnTo>
                  <a:pt x="4597400" y="50800"/>
                </a:lnTo>
                <a:lnTo>
                  <a:pt x="4597400" y="25400"/>
                </a:lnTo>
                <a:close/>
              </a:path>
              <a:path w="4838700" h="76200">
                <a:moveTo>
                  <a:pt x="4648200" y="25400"/>
                </a:moveTo>
                <a:lnTo>
                  <a:pt x="4622800" y="25400"/>
                </a:lnTo>
                <a:lnTo>
                  <a:pt x="4622800" y="50800"/>
                </a:lnTo>
                <a:lnTo>
                  <a:pt x="4648200" y="50800"/>
                </a:lnTo>
                <a:lnTo>
                  <a:pt x="4648200" y="25400"/>
                </a:lnTo>
                <a:close/>
              </a:path>
              <a:path w="4838700" h="76200">
                <a:moveTo>
                  <a:pt x="4699000" y="25400"/>
                </a:moveTo>
                <a:lnTo>
                  <a:pt x="4673600" y="25400"/>
                </a:lnTo>
                <a:lnTo>
                  <a:pt x="4673600" y="50800"/>
                </a:lnTo>
                <a:lnTo>
                  <a:pt x="4699000" y="50800"/>
                </a:lnTo>
                <a:lnTo>
                  <a:pt x="4699000" y="25400"/>
                </a:lnTo>
                <a:close/>
              </a:path>
              <a:path w="4838700" h="76200">
                <a:moveTo>
                  <a:pt x="4749800" y="25400"/>
                </a:moveTo>
                <a:lnTo>
                  <a:pt x="4724400" y="25400"/>
                </a:lnTo>
                <a:lnTo>
                  <a:pt x="4724400" y="50800"/>
                </a:lnTo>
                <a:lnTo>
                  <a:pt x="4749800" y="50800"/>
                </a:lnTo>
                <a:lnTo>
                  <a:pt x="4749800" y="25400"/>
                </a:lnTo>
                <a:close/>
              </a:path>
            </a:pathLst>
          </a:custGeom>
          <a:solidFill>
            <a:srgbClr val="5E5E5E"/>
          </a:solidFill>
        </p:spPr>
        <p:txBody>
          <a:bodyPr wrap="square" lIns="0" tIns="0" rIns="0" bIns="0" rtlCol="0"/>
          <a:lstStyle/>
          <a:p>
            <a:endParaRPr/>
          </a:p>
        </p:txBody>
      </p:sp>
      <p:grpSp>
        <p:nvGrpSpPr>
          <p:cNvPr id="11" name="object 11"/>
          <p:cNvGrpSpPr/>
          <p:nvPr/>
        </p:nvGrpSpPr>
        <p:grpSpPr>
          <a:xfrm>
            <a:off x="3526535" y="2993135"/>
            <a:ext cx="257810" cy="257810"/>
            <a:chOff x="3526535" y="2993135"/>
            <a:chExt cx="257810" cy="257810"/>
          </a:xfrm>
        </p:grpSpPr>
        <p:sp>
          <p:nvSpPr>
            <p:cNvPr id="12" name="object 12"/>
            <p:cNvSpPr/>
            <p:nvPr/>
          </p:nvSpPr>
          <p:spPr>
            <a:xfrm>
              <a:off x="3526535" y="2993135"/>
              <a:ext cx="128270" cy="257810"/>
            </a:xfrm>
            <a:custGeom>
              <a:avLst/>
              <a:gdLst/>
              <a:ahLst/>
              <a:cxnLst/>
              <a:rect l="l" t="t" r="r" b="b"/>
              <a:pathLst>
                <a:path w="128270" h="257810">
                  <a:moveTo>
                    <a:pt x="128015" y="0"/>
                  </a:moveTo>
                  <a:lnTo>
                    <a:pt x="0" y="128015"/>
                  </a:lnTo>
                  <a:lnTo>
                    <a:pt x="128015" y="257555"/>
                  </a:lnTo>
                  <a:lnTo>
                    <a:pt x="128015" y="0"/>
                  </a:lnTo>
                  <a:close/>
                </a:path>
              </a:pathLst>
            </a:custGeom>
            <a:solidFill>
              <a:srgbClr val="808080"/>
            </a:solidFill>
          </p:spPr>
          <p:txBody>
            <a:bodyPr wrap="square" lIns="0" tIns="0" rIns="0" bIns="0" rtlCol="0"/>
            <a:lstStyle/>
            <a:p>
              <a:endParaRPr/>
            </a:p>
          </p:txBody>
        </p:sp>
        <p:sp>
          <p:nvSpPr>
            <p:cNvPr id="13" name="object 13"/>
            <p:cNvSpPr/>
            <p:nvPr/>
          </p:nvSpPr>
          <p:spPr>
            <a:xfrm>
              <a:off x="3654551" y="2993135"/>
              <a:ext cx="129539" cy="257810"/>
            </a:xfrm>
            <a:custGeom>
              <a:avLst/>
              <a:gdLst/>
              <a:ahLst/>
              <a:cxnLst/>
              <a:rect l="l" t="t" r="r" b="b"/>
              <a:pathLst>
                <a:path w="129539" h="257810">
                  <a:moveTo>
                    <a:pt x="0" y="0"/>
                  </a:moveTo>
                  <a:lnTo>
                    <a:pt x="0" y="257555"/>
                  </a:lnTo>
                  <a:lnTo>
                    <a:pt x="129539" y="128015"/>
                  </a:lnTo>
                  <a:lnTo>
                    <a:pt x="0" y="0"/>
                  </a:lnTo>
                  <a:close/>
                </a:path>
              </a:pathLst>
            </a:custGeom>
            <a:solidFill>
              <a:srgbClr val="99CC00"/>
            </a:solidFill>
          </p:spPr>
          <p:txBody>
            <a:bodyPr wrap="square" lIns="0" tIns="0" rIns="0" bIns="0" rtlCol="0"/>
            <a:lstStyle/>
            <a:p>
              <a:endParaRPr/>
            </a:p>
          </p:txBody>
        </p:sp>
      </p:grpSp>
      <p:sp>
        <p:nvSpPr>
          <p:cNvPr id="14" name="object 14"/>
          <p:cNvSpPr txBox="1">
            <a:spLocks noGrp="1"/>
          </p:cNvSpPr>
          <p:nvPr>
            <p:ph type="title"/>
          </p:nvPr>
        </p:nvSpPr>
        <p:spPr>
          <a:xfrm>
            <a:off x="3944302" y="2724150"/>
            <a:ext cx="2018664" cy="382156"/>
          </a:xfrm>
          <a:prstGeom prst="rect">
            <a:avLst/>
          </a:prstGeom>
        </p:spPr>
        <p:txBody>
          <a:bodyPr vert="horz" wrap="square" lIns="0" tIns="12700" rIns="0" bIns="0" rtlCol="0">
            <a:spAutoFit/>
          </a:bodyPr>
          <a:lstStyle/>
          <a:p>
            <a:pPr marL="12700">
              <a:lnSpc>
                <a:spcPct val="100000"/>
              </a:lnSpc>
              <a:spcBef>
                <a:spcPts val="100"/>
              </a:spcBef>
            </a:pPr>
            <a:r>
              <a:rPr sz="2400" spc="-60" dirty="0">
                <a:latin typeface="Arial"/>
                <a:cs typeface="Arial"/>
              </a:rPr>
              <a:t>1</a:t>
            </a:r>
            <a:r>
              <a:rPr sz="2400" spc="-10" dirty="0"/>
              <a:t>、</a:t>
            </a:r>
            <a:r>
              <a:rPr lang="zh-CN" altLang="en-US" sz="2400" spc="-10" dirty="0"/>
              <a:t>点对点模式</a:t>
            </a:r>
            <a:endParaRPr sz="2400" dirty="0">
              <a:latin typeface="Arial"/>
              <a:cs typeface="Arial"/>
            </a:endParaRPr>
          </a:p>
        </p:txBody>
      </p:sp>
      <p:pic>
        <p:nvPicPr>
          <p:cNvPr id="20" name="object 20"/>
          <p:cNvPicPr/>
          <p:nvPr/>
        </p:nvPicPr>
        <p:blipFill>
          <a:blip r:embed="rId6" cstate="print"/>
          <a:stretch>
            <a:fillRect/>
          </a:stretch>
        </p:blipFill>
        <p:spPr>
          <a:xfrm>
            <a:off x="685800" y="91439"/>
            <a:ext cx="2331720" cy="548640"/>
          </a:xfrm>
          <a:prstGeom prst="rect">
            <a:avLst/>
          </a:prstGeom>
        </p:spPr>
      </p:pic>
      <p:sp>
        <p:nvSpPr>
          <p:cNvPr id="21" name="文本框 20">
            <a:extLst>
              <a:ext uri="{FF2B5EF4-FFF2-40B4-BE49-F238E27FC236}">
                <a16:creationId xmlns:a16="http://schemas.microsoft.com/office/drawing/2014/main" id="{DE8A6F0B-E5D9-F983-25F7-685C4E86D67D}"/>
              </a:ext>
            </a:extLst>
          </p:cNvPr>
          <p:cNvSpPr txBox="1"/>
          <p:nvPr/>
        </p:nvSpPr>
        <p:spPr>
          <a:xfrm>
            <a:off x="2895600" y="1676400"/>
            <a:ext cx="6705600" cy="707886"/>
          </a:xfrm>
          <a:prstGeom prst="rect">
            <a:avLst/>
          </a:prstGeom>
          <a:noFill/>
        </p:spPr>
        <p:txBody>
          <a:bodyPr wrap="square" rtlCol="0">
            <a:spAutoFit/>
          </a:bodyPr>
          <a:lstStyle/>
          <a:p>
            <a:pPr algn="ctr"/>
            <a:r>
              <a:rPr lang="en-GB" altLang="zh-CN" sz="4000" dirty="0"/>
              <a:t> </a:t>
            </a:r>
            <a:r>
              <a:rPr lang="zh-CN" altLang="en-US" sz="4000" dirty="0"/>
              <a:t>消息队列通信的模式</a:t>
            </a:r>
          </a:p>
        </p:txBody>
      </p:sp>
      <p:grpSp>
        <p:nvGrpSpPr>
          <p:cNvPr id="22" name="object 15">
            <a:extLst>
              <a:ext uri="{FF2B5EF4-FFF2-40B4-BE49-F238E27FC236}">
                <a16:creationId xmlns:a16="http://schemas.microsoft.com/office/drawing/2014/main" id="{233D8FDE-CA50-F85A-1971-DE42E45AFAF5}"/>
              </a:ext>
            </a:extLst>
          </p:cNvPr>
          <p:cNvGrpSpPr/>
          <p:nvPr/>
        </p:nvGrpSpPr>
        <p:grpSpPr>
          <a:xfrm>
            <a:off x="3526535" y="3771900"/>
            <a:ext cx="5132070" cy="259079"/>
            <a:chOff x="3526535" y="3771900"/>
            <a:chExt cx="5132070" cy="259079"/>
          </a:xfrm>
        </p:grpSpPr>
        <p:sp>
          <p:nvSpPr>
            <p:cNvPr id="23" name="object 16">
              <a:extLst>
                <a:ext uri="{FF2B5EF4-FFF2-40B4-BE49-F238E27FC236}">
                  <a16:creationId xmlns:a16="http://schemas.microsoft.com/office/drawing/2014/main" id="{C7606AEF-4DDA-9957-5197-6A13FB2BB97E}"/>
                </a:ext>
              </a:extLst>
            </p:cNvPr>
            <p:cNvSpPr/>
            <p:nvPr/>
          </p:nvSpPr>
          <p:spPr>
            <a:xfrm>
              <a:off x="3819524" y="3890962"/>
              <a:ext cx="4838700" cy="76200"/>
            </a:xfrm>
            <a:custGeom>
              <a:avLst/>
              <a:gdLst/>
              <a:ahLst/>
              <a:cxnLst/>
              <a:rect l="l" t="t" r="r" b="b"/>
              <a:pathLst>
                <a:path w="4838700" h="76200">
                  <a:moveTo>
                    <a:pt x="4800600" y="0"/>
                  </a:moveTo>
                  <a:lnTo>
                    <a:pt x="4785768" y="2993"/>
                  </a:lnTo>
                  <a:lnTo>
                    <a:pt x="4773658" y="11158"/>
                  </a:lnTo>
                  <a:lnTo>
                    <a:pt x="4765493" y="23268"/>
                  </a:lnTo>
                  <a:lnTo>
                    <a:pt x="4762500" y="38100"/>
                  </a:lnTo>
                  <a:lnTo>
                    <a:pt x="4765493" y="52931"/>
                  </a:lnTo>
                  <a:lnTo>
                    <a:pt x="4773658" y="65041"/>
                  </a:lnTo>
                  <a:lnTo>
                    <a:pt x="4785768" y="73206"/>
                  </a:lnTo>
                  <a:lnTo>
                    <a:pt x="4800600" y="76200"/>
                  </a:lnTo>
                  <a:lnTo>
                    <a:pt x="4815431" y="73206"/>
                  </a:lnTo>
                  <a:lnTo>
                    <a:pt x="4827541" y="65041"/>
                  </a:lnTo>
                  <a:lnTo>
                    <a:pt x="4835706" y="52931"/>
                  </a:lnTo>
                  <a:lnTo>
                    <a:pt x="4836136" y="50800"/>
                  </a:lnTo>
                  <a:lnTo>
                    <a:pt x="4775200" y="50800"/>
                  </a:lnTo>
                  <a:lnTo>
                    <a:pt x="4775200" y="25400"/>
                  </a:lnTo>
                  <a:lnTo>
                    <a:pt x="4836136" y="25400"/>
                  </a:lnTo>
                  <a:lnTo>
                    <a:pt x="4835706" y="23268"/>
                  </a:lnTo>
                  <a:lnTo>
                    <a:pt x="4827541" y="11158"/>
                  </a:lnTo>
                  <a:lnTo>
                    <a:pt x="4815431" y="2993"/>
                  </a:lnTo>
                  <a:lnTo>
                    <a:pt x="4800600" y="0"/>
                  </a:lnTo>
                  <a:close/>
                </a:path>
                <a:path w="4838700" h="76200">
                  <a:moveTo>
                    <a:pt x="4800600" y="25400"/>
                  </a:moveTo>
                  <a:lnTo>
                    <a:pt x="4775200" y="25400"/>
                  </a:lnTo>
                  <a:lnTo>
                    <a:pt x="4775200" y="50800"/>
                  </a:lnTo>
                  <a:lnTo>
                    <a:pt x="4800600" y="50800"/>
                  </a:lnTo>
                  <a:lnTo>
                    <a:pt x="4800600" y="25400"/>
                  </a:lnTo>
                  <a:close/>
                </a:path>
                <a:path w="4838700" h="76200">
                  <a:moveTo>
                    <a:pt x="4836136" y="25400"/>
                  </a:moveTo>
                  <a:lnTo>
                    <a:pt x="4800600" y="25400"/>
                  </a:lnTo>
                  <a:lnTo>
                    <a:pt x="4800600" y="50800"/>
                  </a:lnTo>
                  <a:lnTo>
                    <a:pt x="4836136" y="50800"/>
                  </a:lnTo>
                  <a:lnTo>
                    <a:pt x="4838700" y="38100"/>
                  </a:lnTo>
                  <a:lnTo>
                    <a:pt x="4836136" y="25400"/>
                  </a:lnTo>
                  <a:close/>
                </a:path>
                <a:path w="4838700" h="76200">
                  <a:moveTo>
                    <a:pt x="25400" y="25400"/>
                  </a:moveTo>
                  <a:lnTo>
                    <a:pt x="0" y="25400"/>
                  </a:lnTo>
                  <a:lnTo>
                    <a:pt x="0" y="50800"/>
                  </a:lnTo>
                  <a:lnTo>
                    <a:pt x="25400" y="50800"/>
                  </a:lnTo>
                  <a:lnTo>
                    <a:pt x="25400" y="25400"/>
                  </a:lnTo>
                  <a:close/>
                </a:path>
                <a:path w="4838700" h="76200">
                  <a:moveTo>
                    <a:pt x="76200" y="25400"/>
                  </a:moveTo>
                  <a:lnTo>
                    <a:pt x="50800" y="25400"/>
                  </a:lnTo>
                  <a:lnTo>
                    <a:pt x="50800" y="50800"/>
                  </a:lnTo>
                  <a:lnTo>
                    <a:pt x="76200" y="50800"/>
                  </a:lnTo>
                  <a:lnTo>
                    <a:pt x="76200" y="25400"/>
                  </a:lnTo>
                  <a:close/>
                </a:path>
                <a:path w="4838700" h="76200">
                  <a:moveTo>
                    <a:pt x="127000" y="25400"/>
                  </a:moveTo>
                  <a:lnTo>
                    <a:pt x="101600" y="25400"/>
                  </a:lnTo>
                  <a:lnTo>
                    <a:pt x="101600" y="50800"/>
                  </a:lnTo>
                  <a:lnTo>
                    <a:pt x="127000" y="50800"/>
                  </a:lnTo>
                  <a:lnTo>
                    <a:pt x="127000" y="25400"/>
                  </a:lnTo>
                  <a:close/>
                </a:path>
                <a:path w="4838700" h="76200">
                  <a:moveTo>
                    <a:pt x="177800" y="25400"/>
                  </a:moveTo>
                  <a:lnTo>
                    <a:pt x="152400" y="25400"/>
                  </a:lnTo>
                  <a:lnTo>
                    <a:pt x="152400" y="50800"/>
                  </a:lnTo>
                  <a:lnTo>
                    <a:pt x="177800" y="50800"/>
                  </a:lnTo>
                  <a:lnTo>
                    <a:pt x="177800" y="25400"/>
                  </a:lnTo>
                  <a:close/>
                </a:path>
                <a:path w="4838700" h="76200">
                  <a:moveTo>
                    <a:pt x="228600" y="25400"/>
                  </a:moveTo>
                  <a:lnTo>
                    <a:pt x="203200" y="25400"/>
                  </a:lnTo>
                  <a:lnTo>
                    <a:pt x="203200" y="50800"/>
                  </a:lnTo>
                  <a:lnTo>
                    <a:pt x="228600" y="50800"/>
                  </a:lnTo>
                  <a:lnTo>
                    <a:pt x="228600" y="25400"/>
                  </a:lnTo>
                  <a:close/>
                </a:path>
                <a:path w="4838700" h="76200">
                  <a:moveTo>
                    <a:pt x="279400" y="25400"/>
                  </a:moveTo>
                  <a:lnTo>
                    <a:pt x="254000" y="25400"/>
                  </a:lnTo>
                  <a:lnTo>
                    <a:pt x="254000" y="50800"/>
                  </a:lnTo>
                  <a:lnTo>
                    <a:pt x="279400" y="50800"/>
                  </a:lnTo>
                  <a:lnTo>
                    <a:pt x="279400" y="25400"/>
                  </a:lnTo>
                  <a:close/>
                </a:path>
                <a:path w="4838700" h="76200">
                  <a:moveTo>
                    <a:pt x="330200" y="25400"/>
                  </a:moveTo>
                  <a:lnTo>
                    <a:pt x="304800" y="25400"/>
                  </a:lnTo>
                  <a:lnTo>
                    <a:pt x="304800" y="50800"/>
                  </a:lnTo>
                  <a:lnTo>
                    <a:pt x="330200" y="50800"/>
                  </a:lnTo>
                  <a:lnTo>
                    <a:pt x="330200" y="25400"/>
                  </a:lnTo>
                  <a:close/>
                </a:path>
                <a:path w="4838700" h="76200">
                  <a:moveTo>
                    <a:pt x="381000" y="25400"/>
                  </a:moveTo>
                  <a:lnTo>
                    <a:pt x="355600" y="25400"/>
                  </a:lnTo>
                  <a:lnTo>
                    <a:pt x="355600" y="50800"/>
                  </a:lnTo>
                  <a:lnTo>
                    <a:pt x="381000" y="50800"/>
                  </a:lnTo>
                  <a:lnTo>
                    <a:pt x="381000" y="25400"/>
                  </a:lnTo>
                  <a:close/>
                </a:path>
                <a:path w="4838700" h="76200">
                  <a:moveTo>
                    <a:pt x="431800" y="25400"/>
                  </a:moveTo>
                  <a:lnTo>
                    <a:pt x="406400" y="25400"/>
                  </a:lnTo>
                  <a:lnTo>
                    <a:pt x="406400" y="50800"/>
                  </a:lnTo>
                  <a:lnTo>
                    <a:pt x="431800" y="50800"/>
                  </a:lnTo>
                  <a:lnTo>
                    <a:pt x="431800" y="25400"/>
                  </a:lnTo>
                  <a:close/>
                </a:path>
                <a:path w="4838700" h="76200">
                  <a:moveTo>
                    <a:pt x="482600" y="25400"/>
                  </a:moveTo>
                  <a:lnTo>
                    <a:pt x="457200" y="25400"/>
                  </a:lnTo>
                  <a:lnTo>
                    <a:pt x="457200" y="50800"/>
                  </a:lnTo>
                  <a:lnTo>
                    <a:pt x="482600" y="50800"/>
                  </a:lnTo>
                  <a:lnTo>
                    <a:pt x="482600" y="25400"/>
                  </a:lnTo>
                  <a:close/>
                </a:path>
                <a:path w="4838700" h="76200">
                  <a:moveTo>
                    <a:pt x="533400" y="25400"/>
                  </a:moveTo>
                  <a:lnTo>
                    <a:pt x="508000" y="25400"/>
                  </a:lnTo>
                  <a:lnTo>
                    <a:pt x="508000" y="50800"/>
                  </a:lnTo>
                  <a:lnTo>
                    <a:pt x="533400" y="50800"/>
                  </a:lnTo>
                  <a:lnTo>
                    <a:pt x="533400" y="25400"/>
                  </a:lnTo>
                  <a:close/>
                </a:path>
                <a:path w="4838700" h="76200">
                  <a:moveTo>
                    <a:pt x="584200" y="25400"/>
                  </a:moveTo>
                  <a:lnTo>
                    <a:pt x="558800" y="25400"/>
                  </a:lnTo>
                  <a:lnTo>
                    <a:pt x="558800" y="50800"/>
                  </a:lnTo>
                  <a:lnTo>
                    <a:pt x="584200" y="50800"/>
                  </a:lnTo>
                  <a:lnTo>
                    <a:pt x="584200" y="25400"/>
                  </a:lnTo>
                  <a:close/>
                </a:path>
                <a:path w="4838700" h="76200">
                  <a:moveTo>
                    <a:pt x="635000" y="25400"/>
                  </a:moveTo>
                  <a:lnTo>
                    <a:pt x="609600" y="25400"/>
                  </a:lnTo>
                  <a:lnTo>
                    <a:pt x="609600" y="50800"/>
                  </a:lnTo>
                  <a:lnTo>
                    <a:pt x="635000" y="50800"/>
                  </a:lnTo>
                  <a:lnTo>
                    <a:pt x="635000" y="25400"/>
                  </a:lnTo>
                  <a:close/>
                </a:path>
                <a:path w="4838700" h="76200">
                  <a:moveTo>
                    <a:pt x="685800" y="25400"/>
                  </a:moveTo>
                  <a:lnTo>
                    <a:pt x="660400" y="25400"/>
                  </a:lnTo>
                  <a:lnTo>
                    <a:pt x="660400" y="50800"/>
                  </a:lnTo>
                  <a:lnTo>
                    <a:pt x="685800" y="50800"/>
                  </a:lnTo>
                  <a:lnTo>
                    <a:pt x="685800" y="25400"/>
                  </a:lnTo>
                  <a:close/>
                </a:path>
                <a:path w="4838700" h="76200">
                  <a:moveTo>
                    <a:pt x="736600" y="25400"/>
                  </a:moveTo>
                  <a:lnTo>
                    <a:pt x="711200" y="25400"/>
                  </a:lnTo>
                  <a:lnTo>
                    <a:pt x="711200" y="50800"/>
                  </a:lnTo>
                  <a:lnTo>
                    <a:pt x="736600" y="50800"/>
                  </a:lnTo>
                  <a:lnTo>
                    <a:pt x="736600" y="25400"/>
                  </a:lnTo>
                  <a:close/>
                </a:path>
                <a:path w="4838700" h="76200">
                  <a:moveTo>
                    <a:pt x="787400" y="25400"/>
                  </a:moveTo>
                  <a:lnTo>
                    <a:pt x="762000" y="25400"/>
                  </a:lnTo>
                  <a:lnTo>
                    <a:pt x="762000" y="50800"/>
                  </a:lnTo>
                  <a:lnTo>
                    <a:pt x="787400" y="50800"/>
                  </a:lnTo>
                  <a:lnTo>
                    <a:pt x="787400" y="25400"/>
                  </a:lnTo>
                  <a:close/>
                </a:path>
                <a:path w="4838700" h="76200">
                  <a:moveTo>
                    <a:pt x="838200" y="25400"/>
                  </a:moveTo>
                  <a:lnTo>
                    <a:pt x="812800" y="25400"/>
                  </a:lnTo>
                  <a:lnTo>
                    <a:pt x="812800" y="50800"/>
                  </a:lnTo>
                  <a:lnTo>
                    <a:pt x="838200" y="50800"/>
                  </a:lnTo>
                  <a:lnTo>
                    <a:pt x="838200" y="25400"/>
                  </a:lnTo>
                  <a:close/>
                </a:path>
                <a:path w="4838700" h="76200">
                  <a:moveTo>
                    <a:pt x="889000" y="25400"/>
                  </a:moveTo>
                  <a:lnTo>
                    <a:pt x="863600" y="25400"/>
                  </a:lnTo>
                  <a:lnTo>
                    <a:pt x="863600" y="50800"/>
                  </a:lnTo>
                  <a:lnTo>
                    <a:pt x="889000" y="50800"/>
                  </a:lnTo>
                  <a:lnTo>
                    <a:pt x="889000" y="25400"/>
                  </a:lnTo>
                  <a:close/>
                </a:path>
                <a:path w="4838700" h="76200">
                  <a:moveTo>
                    <a:pt x="939800" y="25400"/>
                  </a:moveTo>
                  <a:lnTo>
                    <a:pt x="914400" y="25400"/>
                  </a:lnTo>
                  <a:lnTo>
                    <a:pt x="914400" y="50800"/>
                  </a:lnTo>
                  <a:lnTo>
                    <a:pt x="939800" y="50800"/>
                  </a:lnTo>
                  <a:lnTo>
                    <a:pt x="939800" y="25400"/>
                  </a:lnTo>
                  <a:close/>
                </a:path>
                <a:path w="4838700" h="76200">
                  <a:moveTo>
                    <a:pt x="990600" y="25400"/>
                  </a:moveTo>
                  <a:lnTo>
                    <a:pt x="965200" y="25400"/>
                  </a:lnTo>
                  <a:lnTo>
                    <a:pt x="965200" y="50800"/>
                  </a:lnTo>
                  <a:lnTo>
                    <a:pt x="990600" y="50800"/>
                  </a:lnTo>
                  <a:lnTo>
                    <a:pt x="990600" y="25400"/>
                  </a:lnTo>
                  <a:close/>
                </a:path>
                <a:path w="4838700" h="76200">
                  <a:moveTo>
                    <a:pt x="1041400" y="25400"/>
                  </a:moveTo>
                  <a:lnTo>
                    <a:pt x="1016000" y="25400"/>
                  </a:lnTo>
                  <a:lnTo>
                    <a:pt x="1016000" y="50800"/>
                  </a:lnTo>
                  <a:lnTo>
                    <a:pt x="1041400" y="50800"/>
                  </a:lnTo>
                  <a:lnTo>
                    <a:pt x="1041400" y="25400"/>
                  </a:lnTo>
                  <a:close/>
                </a:path>
                <a:path w="4838700" h="76200">
                  <a:moveTo>
                    <a:pt x="1092200" y="25400"/>
                  </a:moveTo>
                  <a:lnTo>
                    <a:pt x="1066800" y="25400"/>
                  </a:lnTo>
                  <a:lnTo>
                    <a:pt x="1066800" y="50800"/>
                  </a:lnTo>
                  <a:lnTo>
                    <a:pt x="1092200" y="50800"/>
                  </a:lnTo>
                  <a:lnTo>
                    <a:pt x="1092200" y="25400"/>
                  </a:lnTo>
                  <a:close/>
                </a:path>
                <a:path w="4838700" h="76200">
                  <a:moveTo>
                    <a:pt x="1143000" y="25400"/>
                  </a:moveTo>
                  <a:lnTo>
                    <a:pt x="1117600" y="25400"/>
                  </a:lnTo>
                  <a:lnTo>
                    <a:pt x="1117600" y="50800"/>
                  </a:lnTo>
                  <a:lnTo>
                    <a:pt x="1143000" y="50800"/>
                  </a:lnTo>
                  <a:lnTo>
                    <a:pt x="1143000" y="25400"/>
                  </a:lnTo>
                  <a:close/>
                </a:path>
                <a:path w="4838700" h="76200">
                  <a:moveTo>
                    <a:pt x="1193800" y="25400"/>
                  </a:moveTo>
                  <a:lnTo>
                    <a:pt x="1168400" y="25400"/>
                  </a:lnTo>
                  <a:lnTo>
                    <a:pt x="1168400" y="50800"/>
                  </a:lnTo>
                  <a:lnTo>
                    <a:pt x="1193800" y="50800"/>
                  </a:lnTo>
                  <a:lnTo>
                    <a:pt x="1193800" y="25400"/>
                  </a:lnTo>
                  <a:close/>
                </a:path>
                <a:path w="4838700" h="76200">
                  <a:moveTo>
                    <a:pt x="1244600" y="25400"/>
                  </a:moveTo>
                  <a:lnTo>
                    <a:pt x="1219200" y="25400"/>
                  </a:lnTo>
                  <a:lnTo>
                    <a:pt x="1219200" y="50800"/>
                  </a:lnTo>
                  <a:lnTo>
                    <a:pt x="1244600" y="50800"/>
                  </a:lnTo>
                  <a:lnTo>
                    <a:pt x="1244600" y="25400"/>
                  </a:lnTo>
                  <a:close/>
                </a:path>
                <a:path w="4838700" h="76200">
                  <a:moveTo>
                    <a:pt x="1295400" y="25400"/>
                  </a:moveTo>
                  <a:lnTo>
                    <a:pt x="1270000" y="25400"/>
                  </a:lnTo>
                  <a:lnTo>
                    <a:pt x="1270000" y="50800"/>
                  </a:lnTo>
                  <a:lnTo>
                    <a:pt x="1295400" y="50800"/>
                  </a:lnTo>
                  <a:lnTo>
                    <a:pt x="1295400" y="25400"/>
                  </a:lnTo>
                  <a:close/>
                </a:path>
                <a:path w="4838700" h="76200">
                  <a:moveTo>
                    <a:pt x="1346200" y="25400"/>
                  </a:moveTo>
                  <a:lnTo>
                    <a:pt x="1320800" y="25400"/>
                  </a:lnTo>
                  <a:lnTo>
                    <a:pt x="1320800" y="50800"/>
                  </a:lnTo>
                  <a:lnTo>
                    <a:pt x="1346200" y="50800"/>
                  </a:lnTo>
                  <a:lnTo>
                    <a:pt x="1346200" y="25400"/>
                  </a:lnTo>
                  <a:close/>
                </a:path>
                <a:path w="4838700" h="76200">
                  <a:moveTo>
                    <a:pt x="1397000" y="25400"/>
                  </a:moveTo>
                  <a:lnTo>
                    <a:pt x="1371600" y="25400"/>
                  </a:lnTo>
                  <a:lnTo>
                    <a:pt x="1371600" y="50800"/>
                  </a:lnTo>
                  <a:lnTo>
                    <a:pt x="1397000" y="50800"/>
                  </a:lnTo>
                  <a:lnTo>
                    <a:pt x="1397000" y="25400"/>
                  </a:lnTo>
                  <a:close/>
                </a:path>
                <a:path w="4838700" h="76200">
                  <a:moveTo>
                    <a:pt x="1447800" y="25400"/>
                  </a:moveTo>
                  <a:lnTo>
                    <a:pt x="1422400" y="25400"/>
                  </a:lnTo>
                  <a:lnTo>
                    <a:pt x="1422400" y="50800"/>
                  </a:lnTo>
                  <a:lnTo>
                    <a:pt x="1447800" y="50800"/>
                  </a:lnTo>
                  <a:lnTo>
                    <a:pt x="1447800" y="25400"/>
                  </a:lnTo>
                  <a:close/>
                </a:path>
                <a:path w="4838700" h="76200">
                  <a:moveTo>
                    <a:pt x="1498600" y="25400"/>
                  </a:moveTo>
                  <a:lnTo>
                    <a:pt x="1473200" y="25400"/>
                  </a:lnTo>
                  <a:lnTo>
                    <a:pt x="1473200" y="50800"/>
                  </a:lnTo>
                  <a:lnTo>
                    <a:pt x="1498600" y="50800"/>
                  </a:lnTo>
                  <a:lnTo>
                    <a:pt x="1498600" y="25400"/>
                  </a:lnTo>
                  <a:close/>
                </a:path>
                <a:path w="4838700" h="76200">
                  <a:moveTo>
                    <a:pt x="1549400" y="25400"/>
                  </a:moveTo>
                  <a:lnTo>
                    <a:pt x="1524000" y="25400"/>
                  </a:lnTo>
                  <a:lnTo>
                    <a:pt x="1524000" y="50800"/>
                  </a:lnTo>
                  <a:lnTo>
                    <a:pt x="1549400" y="50800"/>
                  </a:lnTo>
                  <a:lnTo>
                    <a:pt x="1549400" y="25400"/>
                  </a:lnTo>
                  <a:close/>
                </a:path>
                <a:path w="4838700" h="76200">
                  <a:moveTo>
                    <a:pt x="1600200" y="25400"/>
                  </a:moveTo>
                  <a:lnTo>
                    <a:pt x="1574800" y="25400"/>
                  </a:lnTo>
                  <a:lnTo>
                    <a:pt x="1574800" y="50800"/>
                  </a:lnTo>
                  <a:lnTo>
                    <a:pt x="1600200" y="50800"/>
                  </a:lnTo>
                  <a:lnTo>
                    <a:pt x="1600200" y="25400"/>
                  </a:lnTo>
                  <a:close/>
                </a:path>
                <a:path w="4838700" h="76200">
                  <a:moveTo>
                    <a:pt x="1651000" y="25400"/>
                  </a:moveTo>
                  <a:lnTo>
                    <a:pt x="1625600" y="25400"/>
                  </a:lnTo>
                  <a:lnTo>
                    <a:pt x="1625600" y="50800"/>
                  </a:lnTo>
                  <a:lnTo>
                    <a:pt x="1651000" y="50800"/>
                  </a:lnTo>
                  <a:lnTo>
                    <a:pt x="1651000" y="25400"/>
                  </a:lnTo>
                  <a:close/>
                </a:path>
                <a:path w="4838700" h="76200">
                  <a:moveTo>
                    <a:pt x="1701800" y="25400"/>
                  </a:moveTo>
                  <a:lnTo>
                    <a:pt x="1676400" y="25400"/>
                  </a:lnTo>
                  <a:lnTo>
                    <a:pt x="1676400" y="50800"/>
                  </a:lnTo>
                  <a:lnTo>
                    <a:pt x="1701800" y="50800"/>
                  </a:lnTo>
                  <a:lnTo>
                    <a:pt x="1701800" y="25400"/>
                  </a:lnTo>
                  <a:close/>
                </a:path>
                <a:path w="4838700" h="76200">
                  <a:moveTo>
                    <a:pt x="1752600" y="25400"/>
                  </a:moveTo>
                  <a:lnTo>
                    <a:pt x="1727200" y="25400"/>
                  </a:lnTo>
                  <a:lnTo>
                    <a:pt x="1727200" y="50800"/>
                  </a:lnTo>
                  <a:lnTo>
                    <a:pt x="1752600" y="50800"/>
                  </a:lnTo>
                  <a:lnTo>
                    <a:pt x="1752600" y="25400"/>
                  </a:lnTo>
                  <a:close/>
                </a:path>
                <a:path w="4838700" h="76200">
                  <a:moveTo>
                    <a:pt x="1803400" y="25400"/>
                  </a:moveTo>
                  <a:lnTo>
                    <a:pt x="1778000" y="25400"/>
                  </a:lnTo>
                  <a:lnTo>
                    <a:pt x="1778000" y="50800"/>
                  </a:lnTo>
                  <a:lnTo>
                    <a:pt x="1803400" y="50800"/>
                  </a:lnTo>
                  <a:lnTo>
                    <a:pt x="1803400" y="25400"/>
                  </a:lnTo>
                  <a:close/>
                </a:path>
                <a:path w="4838700" h="76200">
                  <a:moveTo>
                    <a:pt x="1854200" y="25400"/>
                  </a:moveTo>
                  <a:lnTo>
                    <a:pt x="1828800" y="25400"/>
                  </a:lnTo>
                  <a:lnTo>
                    <a:pt x="1828800" y="50800"/>
                  </a:lnTo>
                  <a:lnTo>
                    <a:pt x="1854200" y="50800"/>
                  </a:lnTo>
                  <a:lnTo>
                    <a:pt x="1854200" y="25400"/>
                  </a:lnTo>
                  <a:close/>
                </a:path>
                <a:path w="4838700" h="76200">
                  <a:moveTo>
                    <a:pt x="1905000" y="25400"/>
                  </a:moveTo>
                  <a:lnTo>
                    <a:pt x="1879600" y="25400"/>
                  </a:lnTo>
                  <a:lnTo>
                    <a:pt x="1879600" y="50800"/>
                  </a:lnTo>
                  <a:lnTo>
                    <a:pt x="1905000" y="50800"/>
                  </a:lnTo>
                  <a:lnTo>
                    <a:pt x="1905000" y="25400"/>
                  </a:lnTo>
                  <a:close/>
                </a:path>
                <a:path w="4838700" h="76200">
                  <a:moveTo>
                    <a:pt x="1955800" y="25400"/>
                  </a:moveTo>
                  <a:lnTo>
                    <a:pt x="1930400" y="25400"/>
                  </a:lnTo>
                  <a:lnTo>
                    <a:pt x="1930400" y="50800"/>
                  </a:lnTo>
                  <a:lnTo>
                    <a:pt x="1955800" y="50800"/>
                  </a:lnTo>
                  <a:lnTo>
                    <a:pt x="1955800" y="25400"/>
                  </a:lnTo>
                  <a:close/>
                </a:path>
                <a:path w="4838700" h="76200">
                  <a:moveTo>
                    <a:pt x="2006600" y="25400"/>
                  </a:moveTo>
                  <a:lnTo>
                    <a:pt x="1981200" y="25400"/>
                  </a:lnTo>
                  <a:lnTo>
                    <a:pt x="1981200" y="50800"/>
                  </a:lnTo>
                  <a:lnTo>
                    <a:pt x="2006600" y="50800"/>
                  </a:lnTo>
                  <a:lnTo>
                    <a:pt x="2006600" y="25400"/>
                  </a:lnTo>
                  <a:close/>
                </a:path>
                <a:path w="4838700" h="76200">
                  <a:moveTo>
                    <a:pt x="2057400" y="25400"/>
                  </a:moveTo>
                  <a:lnTo>
                    <a:pt x="2032000" y="25400"/>
                  </a:lnTo>
                  <a:lnTo>
                    <a:pt x="2032000" y="50800"/>
                  </a:lnTo>
                  <a:lnTo>
                    <a:pt x="2057400" y="50800"/>
                  </a:lnTo>
                  <a:lnTo>
                    <a:pt x="2057400" y="25400"/>
                  </a:lnTo>
                  <a:close/>
                </a:path>
                <a:path w="4838700" h="76200">
                  <a:moveTo>
                    <a:pt x="2108200" y="25400"/>
                  </a:moveTo>
                  <a:lnTo>
                    <a:pt x="2082800" y="25400"/>
                  </a:lnTo>
                  <a:lnTo>
                    <a:pt x="2082800" y="50800"/>
                  </a:lnTo>
                  <a:lnTo>
                    <a:pt x="2108200" y="50800"/>
                  </a:lnTo>
                  <a:lnTo>
                    <a:pt x="2108200" y="25400"/>
                  </a:lnTo>
                  <a:close/>
                </a:path>
                <a:path w="4838700" h="76200">
                  <a:moveTo>
                    <a:pt x="2159000" y="25400"/>
                  </a:moveTo>
                  <a:lnTo>
                    <a:pt x="2133600" y="25400"/>
                  </a:lnTo>
                  <a:lnTo>
                    <a:pt x="2133600" y="50800"/>
                  </a:lnTo>
                  <a:lnTo>
                    <a:pt x="2159000" y="50800"/>
                  </a:lnTo>
                  <a:lnTo>
                    <a:pt x="2159000" y="25400"/>
                  </a:lnTo>
                  <a:close/>
                </a:path>
                <a:path w="4838700" h="76200">
                  <a:moveTo>
                    <a:pt x="2209800" y="25400"/>
                  </a:moveTo>
                  <a:lnTo>
                    <a:pt x="2184400" y="25400"/>
                  </a:lnTo>
                  <a:lnTo>
                    <a:pt x="2184400" y="50800"/>
                  </a:lnTo>
                  <a:lnTo>
                    <a:pt x="2209800" y="50800"/>
                  </a:lnTo>
                  <a:lnTo>
                    <a:pt x="2209800" y="25400"/>
                  </a:lnTo>
                  <a:close/>
                </a:path>
                <a:path w="4838700" h="76200">
                  <a:moveTo>
                    <a:pt x="2260600" y="25400"/>
                  </a:moveTo>
                  <a:lnTo>
                    <a:pt x="2235200" y="25400"/>
                  </a:lnTo>
                  <a:lnTo>
                    <a:pt x="2235200" y="50800"/>
                  </a:lnTo>
                  <a:lnTo>
                    <a:pt x="2260600" y="50800"/>
                  </a:lnTo>
                  <a:lnTo>
                    <a:pt x="2260600" y="25400"/>
                  </a:lnTo>
                  <a:close/>
                </a:path>
                <a:path w="4838700" h="76200">
                  <a:moveTo>
                    <a:pt x="2311400" y="25400"/>
                  </a:moveTo>
                  <a:lnTo>
                    <a:pt x="2286000" y="25400"/>
                  </a:lnTo>
                  <a:lnTo>
                    <a:pt x="2286000" y="50800"/>
                  </a:lnTo>
                  <a:lnTo>
                    <a:pt x="2311400" y="50800"/>
                  </a:lnTo>
                  <a:lnTo>
                    <a:pt x="2311400" y="25400"/>
                  </a:lnTo>
                  <a:close/>
                </a:path>
                <a:path w="4838700" h="76200">
                  <a:moveTo>
                    <a:pt x="2362200" y="25400"/>
                  </a:moveTo>
                  <a:lnTo>
                    <a:pt x="2336800" y="25400"/>
                  </a:lnTo>
                  <a:lnTo>
                    <a:pt x="2336800" y="50800"/>
                  </a:lnTo>
                  <a:lnTo>
                    <a:pt x="2362200" y="50800"/>
                  </a:lnTo>
                  <a:lnTo>
                    <a:pt x="2362200" y="25400"/>
                  </a:lnTo>
                  <a:close/>
                </a:path>
                <a:path w="4838700" h="76200">
                  <a:moveTo>
                    <a:pt x="2413000" y="25400"/>
                  </a:moveTo>
                  <a:lnTo>
                    <a:pt x="2387600" y="25400"/>
                  </a:lnTo>
                  <a:lnTo>
                    <a:pt x="2387600" y="50800"/>
                  </a:lnTo>
                  <a:lnTo>
                    <a:pt x="2413000" y="50800"/>
                  </a:lnTo>
                  <a:lnTo>
                    <a:pt x="2413000" y="25400"/>
                  </a:lnTo>
                  <a:close/>
                </a:path>
                <a:path w="4838700" h="76200">
                  <a:moveTo>
                    <a:pt x="2463800" y="25400"/>
                  </a:moveTo>
                  <a:lnTo>
                    <a:pt x="2438400" y="25400"/>
                  </a:lnTo>
                  <a:lnTo>
                    <a:pt x="2438400" y="50800"/>
                  </a:lnTo>
                  <a:lnTo>
                    <a:pt x="2463800" y="50800"/>
                  </a:lnTo>
                  <a:lnTo>
                    <a:pt x="2463800" y="25400"/>
                  </a:lnTo>
                  <a:close/>
                </a:path>
                <a:path w="4838700" h="76200">
                  <a:moveTo>
                    <a:pt x="2514600" y="25400"/>
                  </a:moveTo>
                  <a:lnTo>
                    <a:pt x="2489200" y="25400"/>
                  </a:lnTo>
                  <a:lnTo>
                    <a:pt x="2489200" y="50800"/>
                  </a:lnTo>
                  <a:lnTo>
                    <a:pt x="2514600" y="50800"/>
                  </a:lnTo>
                  <a:lnTo>
                    <a:pt x="2514600" y="25400"/>
                  </a:lnTo>
                  <a:close/>
                </a:path>
                <a:path w="4838700" h="76200">
                  <a:moveTo>
                    <a:pt x="2565400" y="25400"/>
                  </a:moveTo>
                  <a:lnTo>
                    <a:pt x="2540000" y="25400"/>
                  </a:lnTo>
                  <a:lnTo>
                    <a:pt x="2540000" y="50800"/>
                  </a:lnTo>
                  <a:lnTo>
                    <a:pt x="2565400" y="50800"/>
                  </a:lnTo>
                  <a:lnTo>
                    <a:pt x="2565400" y="25400"/>
                  </a:lnTo>
                  <a:close/>
                </a:path>
                <a:path w="4838700" h="76200">
                  <a:moveTo>
                    <a:pt x="2616200" y="25400"/>
                  </a:moveTo>
                  <a:lnTo>
                    <a:pt x="2590800" y="25400"/>
                  </a:lnTo>
                  <a:lnTo>
                    <a:pt x="2590800" y="50800"/>
                  </a:lnTo>
                  <a:lnTo>
                    <a:pt x="2616200" y="50800"/>
                  </a:lnTo>
                  <a:lnTo>
                    <a:pt x="2616200" y="25400"/>
                  </a:lnTo>
                  <a:close/>
                </a:path>
                <a:path w="4838700" h="76200">
                  <a:moveTo>
                    <a:pt x="2667000" y="25400"/>
                  </a:moveTo>
                  <a:lnTo>
                    <a:pt x="2641600" y="25400"/>
                  </a:lnTo>
                  <a:lnTo>
                    <a:pt x="2641600" y="50800"/>
                  </a:lnTo>
                  <a:lnTo>
                    <a:pt x="2667000" y="50800"/>
                  </a:lnTo>
                  <a:lnTo>
                    <a:pt x="2667000" y="25400"/>
                  </a:lnTo>
                  <a:close/>
                </a:path>
                <a:path w="4838700" h="76200">
                  <a:moveTo>
                    <a:pt x="2717800" y="25400"/>
                  </a:moveTo>
                  <a:lnTo>
                    <a:pt x="2692400" y="25400"/>
                  </a:lnTo>
                  <a:lnTo>
                    <a:pt x="2692400" y="50800"/>
                  </a:lnTo>
                  <a:lnTo>
                    <a:pt x="2717800" y="50800"/>
                  </a:lnTo>
                  <a:lnTo>
                    <a:pt x="2717800" y="25400"/>
                  </a:lnTo>
                  <a:close/>
                </a:path>
                <a:path w="4838700" h="76200">
                  <a:moveTo>
                    <a:pt x="2768600" y="25400"/>
                  </a:moveTo>
                  <a:lnTo>
                    <a:pt x="2743200" y="25400"/>
                  </a:lnTo>
                  <a:lnTo>
                    <a:pt x="2743200" y="50800"/>
                  </a:lnTo>
                  <a:lnTo>
                    <a:pt x="2768600" y="50800"/>
                  </a:lnTo>
                  <a:lnTo>
                    <a:pt x="2768600" y="25400"/>
                  </a:lnTo>
                  <a:close/>
                </a:path>
                <a:path w="4838700" h="76200">
                  <a:moveTo>
                    <a:pt x="2819400" y="25400"/>
                  </a:moveTo>
                  <a:lnTo>
                    <a:pt x="2794000" y="25400"/>
                  </a:lnTo>
                  <a:lnTo>
                    <a:pt x="2794000" y="50800"/>
                  </a:lnTo>
                  <a:lnTo>
                    <a:pt x="2819400" y="50800"/>
                  </a:lnTo>
                  <a:lnTo>
                    <a:pt x="2819400" y="25400"/>
                  </a:lnTo>
                  <a:close/>
                </a:path>
                <a:path w="4838700" h="76200">
                  <a:moveTo>
                    <a:pt x="2870200" y="25400"/>
                  </a:moveTo>
                  <a:lnTo>
                    <a:pt x="2844800" y="25400"/>
                  </a:lnTo>
                  <a:lnTo>
                    <a:pt x="2844800" y="50800"/>
                  </a:lnTo>
                  <a:lnTo>
                    <a:pt x="2870200" y="50800"/>
                  </a:lnTo>
                  <a:lnTo>
                    <a:pt x="2870200" y="25400"/>
                  </a:lnTo>
                  <a:close/>
                </a:path>
                <a:path w="4838700" h="76200">
                  <a:moveTo>
                    <a:pt x="2921000" y="25400"/>
                  </a:moveTo>
                  <a:lnTo>
                    <a:pt x="2895600" y="25400"/>
                  </a:lnTo>
                  <a:lnTo>
                    <a:pt x="2895600" y="50800"/>
                  </a:lnTo>
                  <a:lnTo>
                    <a:pt x="2921000" y="50800"/>
                  </a:lnTo>
                  <a:lnTo>
                    <a:pt x="2921000" y="25400"/>
                  </a:lnTo>
                  <a:close/>
                </a:path>
                <a:path w="4838700" h="76200">
                  <a:moveTo>
                    <a:pt x="2971800" y="25400"/>
                  </a:moveTo>
                  <a:lnTo>
                    <a:pt x="2946400" y="25400"/>
                  </a:lnTo>
                  <a:lnTo>
                    <a:pt x="2946400" y="50800"/>
                  </a:lnTo>
                  <a:lnTo>
                    <a:pt x="2971800" y="50800"/>
                  </a:lnTo>
                  <a:lnTo>
                    <a:pt x="2971800" y="25400"/>
                  </a:lnTo>
                  <a:close/>
                </a:path>
                <a:path w="4838700" h="76200">
                  <a:moveTo>
                    <a:pt x="3022600" y="25400"/>
                  </a:moveTo>
                  <a:lnTo>
                    <a:pt x="2997200" y="25400"/>
                  </a:lnTo>
                  <a:lnTo>
                    <a:pt x="2997200" y="50800"/>
                  </a:lnTo>
                  <a:lnTo>
                    <a:pt x="3022600" y="50800"/>
                  </a:lnTo>
                  <a:lnTo>
                    <a:pt x="3022600" y="25400"/>
                  </a:lnTo>
                  <a:close/>
                </a:path>
                <a:path w="4838700" h="76200">
                  <a:moveTo>
                    <a:pt x="3073400" y="25400"/>
                  </a:moveTo>
                  <a:lnTo>
                    <a:pt x="3048000" y="25400"/>
                  </a:lnTo>
                  <a:lnTo>
                    <a:pt x="3048000" y="50800"/>
                  </a:lnTo>
                  <a:lnTo>
                    <a:pt x="3073400" y="50800"/>
                  </a:lnTo>
                  <a:lnTo>
                    <a:pt x="3073400" y="25400"/>
                  </a:lnTo>
                  <a:close/>
                </a:path>
                <a:path w="4838700" h="76200">
                  <a:moveTo>
                    <a:pt x="3124200" y="25400"/>
                  </a:moveTo>
                  <a:lnTo>
                    <a:pt x="3098800" y="25400"/>
                  </a:lnTo>
                  <a:lnTo>
                    <a:pt x="3098800" y="50800"/>
                  </a:lnTo>
                  <a:lnTo>
                    <a:pt x="3124200" y="50800"/>
                  </a:lnTo>
                  <a:lnTo>
                    <a:pt x="3124200" y="25400"/>
                  </a:lnTo>
                  <a:close/>
                </a:path>
                <a:path w="4838700" h="76200">
                  <a:moveTo>
                    <a:pt x="3175000" y="25400"/>
                  </a:moveTo>
                  <a:lnTo>
                    <a:pt x="3149600" y="25400"/>
                  </a:lnTo>
                  <a:lnTo>
                    <a:pt x="3149600" y="50800"/>
                  </a:lnTo>
                  <a:lnTo>
                    <a:pt x="3175000" y="50800"/>
                  </a:lnTo>
                  <a:lnTo>
                    <a:pt x="3175000" y="25400"/>
                  </a:lnTo>
                  <a:close/>
                </a:path>
                <a:path w="4838700" h="76200">
                  <a:moveTo>
                    <a:pt x="3225800" y="25400"/>
                  </a:moveTo>
                  <a:lnTo>
                    <a:pt x="3200400" y="25400"/>
                  </a:lnTo>
                  <a:lnTo>
                    <a:pt x="3200400" y="50800"/>
                  </a:lnTo>
                  <a:lnTo>
                    <a:pt x="3225800" y="50800"/>
                  </a:lnTo>
                  <a:lnTo>
                    <a:pt x="3225800" y="25400"/>
                  </a:lnTo>
                  <a:close/>
                </a:path>
                <a:path w="4838700" h="76200">
                  <a:moveTo>
                    <a:pt x="3276600" y="25400"/>
                  </a:moveTo>
                  <a:lnTo>
                    <a:pt x="3251200" y="25400"/>
                  </a:lnTo>
                  <a:lnTo>
                    <a:pt x="3251200" y="50800"/>
                  </a:lnTo>
                  <a:lnTo>
                    <a:pt x="3276600" y="50800"/>
                  </a:lnTo>
                  <a:lnTo>
                    <a:pt x="3276600" y="25400"/>
                  </a:lnTo>
                  <a:close/>
                </a:path>
                <a:path w="4838700" h="76200">
                  <a:moveTo>
                    <a:pt x="3327400" y="25400"/>
                  </a:moveTo>
                  <a:lnTo>
                    <a:pt x="3302000" y="25400"/>
                  </a:lnTo>
                  <a:lnTo>
                    <a:pt x="3302000" y="50800"/>
                  </a:lnTo>
                  <a:lnTo>
                    <a:pt x="3327400" y="50800"/>
                  </a:lnTo>
                  <a:lnTo>
                    <a:pt x="3327400" y="25400"/>
                  </a:lnTo>
                  <a:close/>
                </a:path>
                <a:path w="4838700" h="76200">
                  <a:moveTo>
                    <a:pt x="3378200" y="25400"/>
                  </a:moveTo>
                  <a:lnTo>
                    <a:pt x="3352800" y="25400"/>
                  </a:lnTo>
                  <a:lnTo>
                    <a:pt x="3352800" y="50800"/>
                  </a:lnTo>
                  <a:lnTo>
                    <a:pt x="3378200" y="50800"/>
                  </a:lnTo>
                  <a:lnTo>
                    <a:pt x="3378200" y="25400"/>
                  </a:lnTo>
                  <a:close/>
                </a:path>
                <a:path w="4838700" h="76200">
                  <a:moveTo>
                    <a:pt x="3429000" y="25400"/>
                  </a:moveTo>
                  <a:lnTo>
                    <a:pt x="3403600" y="25400"/>
                  </a:lnTo>
                  <a:lnTo>
                    <a:pt x="3403600" y="50800"/>
                  </a:lnTo>
                  <a:lnTo>
                    <a:pt x="3429000" y="50800"/>
                  </a:lnTo>
                  <a:lnTo>
                    <a:pt x="3429000" y="25400"/>
                  </a:lnTo>
                  <a:close/>
                </a:path>
                <a:path w="4838700" h="76200">
                  <a:moveTo>
                    <a:pt x="3479800" y="25400"/>
                  </a:moveTo>
                  <a:lnTo>
                    <a:pt x="3454400" y="25400"/>
                  </a:lnTo>
                  <a:lnTo>
                    <a:pt x="3454400" y="50800"/>
                  </a:lnTo>
                  <a:lnTo>
                    <a:pt x="3479800" y="50800"/>
                  </a:lnTo>
                  <a:lnTo>
                    <a:pt x="3479800" y="25400"/>
                  </a:lnTo>
                  <a:close/>
                </a:path>
                <a:path w="4838700" h="76200">
                  <a:moveTo>
                    <a:pt x="3530600" y="25400"/>
                  </a:moveTo>
                  <a:lnTo>
                    <a:pt x="3505200" y="25400"/>
                  </a:lnTo>
                  <a:lnTo>
                    <a:pt x="3505200" y="50800"/>
                  </a:lnTo>
                  <a:lnTo>
                    <a:pt x="3530600" y="50800"/>
                  </a:lnTo>
                  <a:lnTo>
                    <a:pt x="3530600" y="25400"/>
                  </a:lnTo>
                  <a:close/>
                </a:path>
                <a:path w="4838700" h="76200">
                  <a:moveTo>
                    <a:pt x="3581400" y="25400"/>
                  </a:moveTo>
                  <a:lnTo>
                    <a:pt x="3556000" y="25400"/>
                  </a:lnTo>
                  <a:lnTo>
                    <a:pt x="3556000" y="50800"/>
                  </a:lnTo>
                  <a:lnTo>
                    <a:pt x="3581400" y="50800"/>
                  </a:lnTo>
                  <a:lnTo>
                    <a:pt x="3581400" y="25400"/>
                  </a:lnTo>
                  <a:close/>
                </a:path>
                <a:path w="4838700" h="76200">
                  <a:moveTo>
                    <a:pt x="3632200" y="25400"/>
                  </a:moveTo>
                  <a:lnTo>
                    <a:pt x="3606800" y="25400"/>
                  </a:lnTo>
                  <a:lnTo>
                    <a:pt x="3606800" y="50800"/>
                  </a:lnTo>
                  <a:lnTo>
                    <a:pt x="3632200" y="50800"/>
                  </a:lnTo>
                  <a:lnTo>
                    <a:pt x="3632200" y="25400"/>
                  </a:lnTo>
                  <a:close/>
                </a:path>
                <a:path w="4838700" h="76200">
                  <a:moveTo>
                    <a:pt x="3683000" y="25400"/>
                  </a:moveTo>
                  <a:lnTo>
                    <a:pt x="3657600" y="25400"/>
                  </a:lnTo>
                  <a:lnTo>
                    <a:pt x="3657600" y="50800"/>
                  </a:lnTo>
                  <a:lnTo>
                    <a:pt x="3683000" y="50800"/>
                  </a:lnTo>
                  <a:lnTo>
                    <a:pt x="3683000" y="25400"/>
                  </a:lnTo>
                  <a:close/>
                </a:path>
                <a:path w="4838700" h="76200">
                  <a:moveTo>
                    <a:pt x="3733800" y="25400"/>
                  </a:moveTo>
                  <a:lnTo>
                    <a:pt x="3708400" y="25400"/>
                  </a:lnTo>
                  <a:lnTo>
                    <a:pt x="3708400" y="50800"/>
                  </a:lnTo>
                  <a:lnTo>
                    <a:pt x="3733800" y="50800"/>
                  </a:lnTo>
                  <a:lnTo>
                    <a:pt x="3733800" y="25400"/>
                  </a:lnTo>
                  <a:close/>
                </a:path>
                <a:path w="4838700" h="76200">
                  <a:moveTo>
                    <a:pt x="3784600" y="25400"/>
                  </a:moveTo>
                  <a:lnTo>
                    <a:pt x="3759200" y="25400"/>
                  </a:lnTo>
                  <a:lnTo>
                    <a:pt x="3759200" y="50800"/>
                  </a:lnTo>
                  <a:lnTo>
                    <a:pt x="3784600" y="50800"/>
                  </a:lnTo>
                  <a:lnTo>
                    <a:pt x="3784600" y="25400"/>
                  </a:lnTo>
                  <a:close/>
                </a:path>
                <a:path w="4838700" h="76200">
                  <a:moveTo>
                    <a:pt x="3835400" y="25400"/>
                  </a:moveTo>
                  <a:lnTo>
                    <a:pt x="3810000" y="25400"/>
                  </a:lnTo>
                  <a:lnTo>
                    <a:pt x="3810000" y="50800"/>
                  </a:lnTo>
                  <a:lnTo>
                    <a:pt x="3835400" y="50800"/>
                  </a:lnTo>
                  <a:lnTo>
                    <a:pt x="3835400" y="25400"/>
                  </a:lnTo>
                  <a:close/>
                </a:path>
                <a:path w="4838700" h="76200">
                  <a:moveTo>
                    <a:pt x="3886200" y="25400"/>
                  </a:moveTo>
                  <a:lnTo>
                    <a:pt x="3860800" y="25400"/>
                  </a:lnTo>
                  <a:lnTo>
                    <a:pt x="3860800" y="50800"/>
                  </a:lnTo>
                  <a:lnTo>
                    <a:pt x="3886200" y="50800"/>
                  </a:lnTo>
                  <a:lnTo>
                    <a:pt x="3886200" y="25400"/>
                  </a:lnTo>
                  <a:close/>
                </a:path>
                <a:path w="4838700" h="76200">
                  <a:moveTo>
                    <a:pt x="3937000" y="25400"/>
                  </a:moveTo>
                  <a:lnTo>
                    <a:pt x="3911600" y="25400"/>
                  </a:lnTo>
                  <a:lnTo>
                    <a:pt x="3911600" y="50800"/>
                  </a:lnTo>
                  <a:lnTo>
                    <a:pt x="3937000" y="50800"/>
                  </a:lnTo>
                  <a:lnTo>
                    <a:pt x="3937000" y="25400"/>
                  </a:lnTo>
                  <a:close/>
                </a:path>
                <a:path w="4838700" h="76200">
                  <a:moveTo>
                    <a:pt x="3987800" y="25400"/>
                  </a:moveTo>
                  <a:lnTo>
                    <a:pt x="3962400" y="25400"/>
                  </a:lnTo>
                  <a:lnTo>
                    <a:pt x="3962400" y="50800"/>
                  </a:lnTo>
                  <a:lnTo>
                    <a:pt x="3987800" y="50800"/>
                  </a:lnTo>
                  <a:lnTo>
                    <a:pt x="3987800" y="25400"/>
                  </a:lnTo>
                  <a:close/>
                </a:path>
                <a:path w="4838700" h="76200">
                  <a:moveTo>
                    <a:pt x="4038600" y="25400"/>
                  </a:moveTo>
                  <a:lnTo>
                    <a:pt x="4013200" y="25400"/>
                  </a:lnTo>
                  <a:lnTo>
                    <a:pt x="4013200" y="50800"/>
                  </a:lnTo>
                  <a:lnTo>
                    <a:pt x="4038600" y="50800"/>
                  </a:lnTo>
                  <a:lnTo>
                    <a:pt x="4038600" y="25400"/>
                  </a:lnTo>
                  <a:close/>
                </a:path>
                <a:path w="4838700" h="76200">
                  <a:moveTo>
                    <a:pt x="4089400" y="25400"/>
                  </a:moveTo>
                  <a:lnTo>
                    <a:pt x="4064000" y="25400"/>
                  </a:lnTo>
                  <a:lnTo>
                    <a:pt x="4064000" y="50800"/>
                  </a:lnTo>
                  <a:lnTo>
                    <a:pt x="4089400" y="50800"/>
                  </a:lnTo>
                  <a:lnTo>
                    <a:pt x="4089400" y="25400"/>
                  </a:lnTo>
                  <a:close/>
                </a:path>
                <a:path w="4838700" h="76200">
                  <a:moveTo>
                    <a:pt x="4140200" y="25400"/>
                  </a:moveTo>
                  <a:lnTo>
                    <a:pt x="4114800" y="25400"/>
                  </a:lnTo>
                  <a:lnTo>
                    <a:pt x="4114800" y="50800"/>
                  </a:lnTo>
                  <a:lnTo>
                    <a:pt x="4140200" y="50800"/>
                  </a:lnTo>
                  <a:lnTo>
                    <a:pt x="4140200" y="25400"/>
                  </a:lnTo>
                  <a:close/>
                </a:path>
                <a:path w="4838700" h="76200">
                  <a:moveTo>
                    <a:pt x="4191000" y="25400"/>
                  </a:moveTo>
                  <a:lnTo>
                    <a:pt x="4165600" y="25400"/>
                  </a:lnTo>
                  <a:lnTo>
                    <a:pt x="4165600" y="50800"/>
                  </a:lnTo>
                  <a:lnTo>
                    <a:pt x="4191000" y="50800"/>
                  </a:lnTo>
                  <a:lnTo>
                    <a:pt x="4191000" y="25400"/>
                  </a:lnTo>
                  <a:close/>
                </a:path>
                <a:path w="4838700" h="76200">
                  <a:moveTo>
                    <a:pt x="4241800" y="25400"/>
                  </a:moveTo>
                  <a:lnTo>
                    <a:pt x="4216400" y="25400"/>
                  </a:lnTo>
                  <a:lnTo>
                    <a:pt x="4216400" y="50800"/>
                  </a:lnTo>
                  <a:lnTo>
                    <a:pt x="4241800" y="50800"/>
                  </a:lnTo>
                  <a:lnTo>
                    <a:pt x="4241800" y="25400"/>
                  </a:lnTo>
                  <a:close/>
                </a:path>
                <a:path w="4838700" h="76200">
                  <a:moveTo>
                    <a:pt x="4292600" y="25400"/>
                  </a:moveTo>
                  <a:lnTo>
                    <a:pt x="4267200" y="25400"/>
                  </a:lnTo>
                  <a:lnTo>
                    <a:pt x="4267200" y="50800"/>
                  </a:lnTo>
                  <a:lnTo>
                    <a:pt x="4292600" y="50800"/>
                  </a:lnTo>
                  <a:lnTo>
                    <a:pt x="4292600" y="25400"/>
                  </a:lnTo>
                  <a:close/>
                </a:path>
                <a:path w="4838700" h="76200">
                  <a:moveTo>
                    <a:pt x="4343400" y="25400"/>
                  </a:moveTo>
                  <a:lnTo>
                    <a:pt x="4318000" y="25400"/>
                  </a:lnTo>
                  <a:lnTo>
                    <a:pt x="4318000" y="50800"/>
                  </a:lnTo>
                  <a:lnTo>
                    <a:pt x="4343400" y="50800"/>
                  </a:lnTo>
                  <a:lnTo>
                    <a:pt x="4343400" y="25400"/>
                  </a:lnTo>
                  <a:close/>
                </a:path>
                <a:path w="4838700" h="76200">
                  <a:moveTo>
                    <a:pt x="4394200" y="25400"/>
                  </a:moveTo>
                  <a:lnTo>
                    <a:pt x="4368800" y="25400"/>
                  </a:lnTo>
                  <a:lnTo>
                    <a:pt x="4368800" y="50800"/>
                  </a:lnTo>
                  <a:lnTo>
                    <a:pt x="4394200" y="50800"/>
                  </a:lnTo>
                  <a:lnTo>
                    <a:pt x="4394200" y="25400"/>
                  </a:lnTo>
                  <a:close/>
                </a:path>
                <a:path w="4838700" h="76200">
                  <a:moveTo>
                    <a:pt x="4445000" y="25400"/>
                  </a:moveTo>
                  <a:lnTo>
                    <a:pt x="4419600" y="25400"/>
                  </a:lnTo>
                  <a:lnTo>
                    <a:pt x="4419600" y="50800"/>
                  </a:lnTo>
                  <a:lnTo>
                    <a:pt x="4445000" y="50800"/>
                  </a:lnTo>
                  <a:lnTo>
                    <a:pt x="4445000" y="25400"/>
                  </a:lnTo>
                  <a:close/>
                </a:path>
                <a:path w="4838700" h="76200">
                  <a:moveTo>
                    <a:pt x="4495800" y="25400"/>
                  </a:moveTo>
                  <a:lnTo>
                    <a:pt x="4470400" y="25400"/>
                  </a:lnTo>
                  <a:lnTo>
                    <a:pt x="4470400" y="50800"/>
                  </a:lnTo>
                  <a:lnTo>
                    <a:pt x="4495800" y="50800"/>
                  </a:lnTo>
                  <a:lnTo>
                    <a:pt x="4495800" y="25400"/>
                  </a:lnTo>
                  <a:close/>
                </a:path>
                <a:path w="4838700" h="76200">
                  <a:moveTo>
                    <a:pt x="4546600" y="25400"/>
                  </a:moveTo>
                  <a:lnTo>
                    <a:pt x="4521200" y="25400"/>
                  </a:lnTo>
                  <a:lnTo>
                    <a:pt x="4521200" y="50800"/>
                  </a:lnTo>
                  <a:lnTo>
                    <a:pt x="4546600" y="50800"/>
                  </a:lnTo>
                  <a:lnTo>
                    <a:pt x="4546600" y="25400"/>
                  </a:lnTo>
                  <a:close/>
                </a:path>
                <a:path w="4838700" h="76200">
                  <a:moveTo>
                    <a:pt x="4597400" y="25400"/>
                  </a:moveTo>
                  <a:lnTo>
                    <a:pt x="4572000" y="25400"/>
                  </a:lnTo>
                  <a:lnTo>
                    <a:pt x="4572000" y="50800"/>
                  </a:lnTo>
                  <a:lnTo>
                    <a:pt x="4597400" y="50800"/>
                  </a:lnTo>
                  <a:lnTo>
                    <a:pt x="4597400" y="25400"/>
                  </a:lnTo>
                  <a:close/>
                </a:path>
                <a:path w="4838700" h="76200">
                  <a:moveTo>
                    <a:pt x="4648200" y="25400"/>
                  </a:moveTo>
                  <a:lnTo>
                    <a:pt x="4622800" y="25400"/>
                  </a:lnTo>
                  <a:lnTo>
                    <a:pt x="4622800" y="50800"/>
                  </a:lnTo>
                  <a:lnTo>
                    <a:pt x="4648200" y="50800"/>
                  </a:lnTo>
                  <a:lnTo>
                    <a:pt x="4648200" y="25400"/>
                  </a:lnTo>
                  <a:close/>
                </a:path>
                <a:path w="4838700" h="76200">
                  <a:moveTo>
                    <a:pt x="4699000" y="25400"/>
                  </a:moveTo>
                  <a:lnTo>
                    <a:pt x="4673600" y="25400"/>
                  </a:lnTo>
                  <a:lnTo>
                    <a:pt x="4673600" y="50800"/>
                  </a:lnTo>
                  <a:lnTo>
                    <a:pt x="4699000" y="50800"/>
                  </a:lnTo>
                  <a:lnTo>
                    <a:pt x="4699000" y="25400"/>
                  </a:lnTo>
                  <a:close/>
                </a:path>
                <a:path w="4838700" h="76200">
                  <a:moveTo>
                    <a:pt x="4749800" y="25400"/>
                  </a:moveTo>
                  <a:lnTo>
                    <a:pt x="4724400" y="25400"/>
                  </a:lnTo>
                  <a:lnTo>
                    <a:pt x="4724400" y="50800"/>
                  </a:lnTo>
                  <a:lnTo>
                    <a:pt x="4749800" y="50800"/>
                  </a:lnTo>
                  <a:lnTo>
                    <a:pt x="4749800" y="25400"/>
                  </a:lnTo>
                  <a:close/>
                </a:path>
              </a:pathLst>
            </a:custGeom>
            <a:solidFill>
              <a:srgbClr val="5E5E5E"/>
            </a:solidFill>
          </p:spPr>
          <p:txBody>
            <a:bodyPr wrap="square" lIns="0" tIns="0" rIns="0" bIns="0" rtlCol="0"/>
            <a:lstStyle/>
            <a:p>
              <a:endParaRPr/>
            </a:p>
          </p:txBody>
        </p:sp>
        <p:sp>
          <p:nvSpPr>
            <p:cNvPr id="24" name="object 17">
              <a:extLst>
                <a:ext uri="{FF2B5EF4-FFF2-40B4-BE49-F238E27FC236}">
                  <a16:creationId xmlns:a16="http://schemas.microsoft.com/office/drawing/2014/main" id="{2218724C-D7F6-1DAE-4EC4-465DBD674C6C}"/>
                </a:ext>
              </a:extLst>
            </p:cNvPr>
            <p:cNvSpPr/>
            <p:nvPr/>
          </p:nvSpPr>
          <p:spPr>
            <a:xfrm>
              <a:off x="3526535" y="3771900"/>
              <a:ext cx="128270" cy="259079"/>
            </a:xfrm>
            <a:custGeom>
              <a:avLst/>
              <a:gdLst/>
              <a:ahLst/>
              <a:cxnLst/>
              <a:rect l="l" t="t" r="r" b="b"/>
              <a:pathLst>
                <a:path w="128270" h="259079">
                  <a:moveTo>
                    <a:pt x="128015" y="0"/>
                  </a:moveTo>
                  <a:lnTo>
                    <a:pt x="0" y="129539"/>
                  </a:lnTo>
                  <a:lnTo>
                    <a:pt x="128015" y="259080"/>
                  </a:lnTo>
                  <a:lnTo>
                    <a:pt x="128015" y="0"/>
                  </a:lnTo>
                  <a:close/>
                </a:path>
              </a:pathLst>
            </a:custGeom>
            <a:solidFill>
              <a:srgbClr val="808080"/>
            </a:solidFill>
          </p:spPr>
          <p:txBody>
            <a:bodyPr wrap="square" lIns="0" tIns="0" rIns="0" bIns="0" rtlCol="0"/>
            <a:lstStyle/>
            <a:p>
              <a:endParaRPr/>
            </a:p>
          </p:txBody>
        </p:sp>
        <p:sp>
          <p:nvSpPr>
            <p:cNvPr id="25" name="object 18">
              <a:extLst>
                <a:ext uri="{FF2B5EF4-FFF2-40B4-BE49-F238E27FC236}">
                  <a16:creationId xmlns:a16="http://schemas.microsoft.com/office/drawing/2014/main" id="{0753F4D9-44D7-513F-A8AD-E89016C10CCA}"/>
                </a:ext>
              </a:extLst>
            </p:cNvPr>
            <p:cNvSpPr/>
            <p:nvPr/>
          </p:nvSpPr>
          <p:spPr>
            <a:xfrm>
              <a:off x="3654551" y="3771900"/>
              <a:ext cx="129539" cy="259079"/>
            </a:xfrm>
            <a:custGeom>
              <a:avLst/>
              <a:gdLst/>
              <a:ahLst/>
              <a:cxnLst/>
              <a:rect l="l" t="t" r="r" b="b"/>
              <a:pathLst>
                <a:path w="129539" h="259079">
                  <a:moveTo>
                    <a:pt x="0" y="0"/>
                  </a:moveTo>
                  <a:lnTo>
                    <a:pt x="0" y="259080"/>
                  </a:lnTo>
                  <a:lnTo>
                    <a:pt x="129539" y="129539"/>
                  </a:lnTo>
                  <a:lnTo>
                    <a:pt x="0" y="0"/>
                  </a:lnTo>
                  <a:close/>
                </a:path>
              </a:pathLst>
            </a:custGeom>
            <a:solidFill>
              <a:srgbClr val="333399"/>
            </a:solidFill>
          </p:spPr>
          <p:txBody>
            <a:bodyPr wrap="square" lIns="0" tIns="0" rIns="0" bIns="0" rtlCol="0"/>
            <a:lstStyle/>
            <a:p>
              <a:endParaRPr/>
            </a:p>
          </p:txBody>
        </p:sp>
      </p:grpSp>
      <p:sp>
        <p:nvSpPr>
          <p:cNvPr id="26" name="object 19">
            <a:extLst>
              <a:ext uri="{FF2B5EF4-FFF2-40B4-BE49-F238E27FC236}">
                <a16:creationId xmlns:a16="http://schemas.microsoft.com/office/drawing/2014/main" id="{C518F176-F5FE-18B9-DA4F-C914C50B2D87}"/>
              </a:ext>
            </a:extLst>
          </p:cNvPr>
          <p:cNvSpPr txBox="1"/>
          <p:nvPr/>
        </p:nvSpPr>
        <p:spPr>
          <a:xfrm>
            <a:off x="3944302" y="3503612"/>
            <a:ext cx="2323465" cy="391160"/>
          </a:xfrm>
          <a:prstGeom prst="rect">
            <a:avLst/>
          </a:prstGeom>
        </p:spPr>
        <p:txBody>
          <a:bodyPr vert="horz" wrap="square" lIns="0" tIns="12700" rIns="0" bIns="0" rtlCol="0">
            <a:spAutoFit/>
          </a:bodyPr>
          <a:lstStyle/>
          <a:p>
            <a:pPr marL="12700">
              <a:lnSpc>
                <a:spcPct val="100000"/>
              </a:lnSpc>
              <a:spcBef>
                <a:spcPts val="100"/>
              </a:spcBef>
            </a:pPr>
            <a:r>
              <a:rPr sz="2400" spc="-60" dirty="0">
                <a:latin typeface="Arial"/>
                <a:cs typeface="Arial"/>
              </a:rPr>
              <a:t>2</a:t>
            </a:r>
            <a:r>
              <a:rPr sz="2400" spc="-10" dirty="0">
                <a:latin typeface="Droid Sans Fallback"/>
                <a:cs typeface="Droid Sans Fallback"/>
              </a:rPr>
              <a:t>、</a:t>
            </a:r>
            <a:r>
              <a:rPr lang="zh-CN" altLang="en-US" sz="2400" spc="-10" dirty="0">
                <a:latin typeface="Droid Sans Fallback"/>
                <a:cs typeface="Droid Sans Fallback"/>
              </a:rPr>
              <a:t>发布订阅模式</a:t>
            </a:r>
            <a:endParaRPr sz="2400" dirty="0">
              <a:latin typeface="Droid Sans Fallback"/>
              <a:cs typeface="Droid Sans Fallb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2</a:t>
            </a:fld>
            <a:endParaRPr spc="-25" dirty="0"/>
          </a:p>
        </p:txBody>
      </p:sp>
      <p:sp>
        <p:nvSpPr>
          <p:cNvPr id="5" name="文本框 4">
            <a:extLst>
              <a:ext uri="{FF2B5EF4-FFF2-40B4-BE49-F238E27FC236}">
                <a16:creationId xmlns:a16="http://schemas.microsoft.com/office/drawing/2014/main" id="{764354D7-4DD8-721B-2337-00CDE6943020}"/>
              </a:ext>
            </a:extLst>
          </p:cNvPr>
          <p:cNvSpPr txBox="1"/>
          <p:nvPr/>
        </p:nvSpPr>
        <p:spPr>
          <a:xfrm>
            <a:off x="228600" y="0"/>
            <a:ext cx="3048000" cy="523220"/>
          </a:xfrm>
          <a:prstGeom prst="rect">
            <a:avLst/>
          </a:prstGeom>
          <a:noFill/>
        </p:spPr>
        <p:txBody>
          <a:bodyPr wrap="square" rtlCol="0">
            <a:spAutoFit/>
          </a:bodyPr>
          <a:lstStyle/>
          <a:p>
            <a:r>
              <a:rPr lang="en-US" altLang="zh-CN" sz="2800" dirty="0">
                <a:solidFill>
                  <a:schemeClr val="tx2">
                    <a:lumMod val="60000"/>
                    <a:lumOff val="40000"/>
                  </a:schemeClr>
                </a:solidFill>
              </a:rPr>
              <a:t>2.1 </a:t>
            </a:r>
            <a:r>
              <a:rPr lang="zh-CN" altLang="en-US" sz="2800" dirty="0">
                <a:solidFill>
                  <a:schemeClr val="tx2">
                    <a:lumMod val="60000"/>
                    <a:lumOff val="40000"/>
                  </a:schemeClr>
                </a:solidFill>
              </a:rPr>
              <a:t>点对点模式</a:t>
            </a:r>
          </a:p>
        </p:txBody>
      </p:sp>
      <p:pic>
        <p:nvPicPr>
          <p:cNvPr id="1026" name="Picture 2">
            <a:extLst>
              <a:ext uri="{FF2B5EF4-FFF2-40B4-BE49-F238E27FC236}">
                <a16:creationId xmlns:a16="http://schemas.microsoft.com/office/drawing/2014/main" id="{2E5ECEE6-3400-6589-E831-A4C6E1C72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52500"/>
            <a:ext cx="10520516" cy="495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8601" y="914400"/>
            <a:ext cx="11582400" cy="3041217"/>
          </a:xfrm>
          <a:prstGeom prst="rect">
            <a:avLst/>
          </a:prstGeom>
        </p:spPr>
        <p:txBody>
          <a:bodyPr vert="horz" wrap="square" lIns="0" tIns="12065" rIns="0" bIns="0" rtlCol="0">
            <a:spAutoFit/>
          </a:bodyPr>
          <a:lstStyle/>
          <a:p>
            <a:pPr marL="309245" indent="-283845">
              <a:lnSpc>
                <a:spcPct val="100000"/>
              </a:lnSpc>
              <a:spcBef>
                <a:spcPts val="95"/>
              </a:spcBef>
              <a:buClr>
                <a:srgbClr val="9EB8CC"/>
              </a:buClr>
              <a:buSzPct val="71428"/>
              <a:buFont typeface="Arial"/>
              <a:buChar char="►"/>
              <a:tabLst>
                <a:tab pos="309245" algn="l"/>
              </a:tabLst>
            </a:pPr>
            <a:r>
              <a:rPr lang="zh-CN" altLang="en-US" sz="2800" dirty="0">
                <a:solidFill>
                  <a:srgbClr val="000000"/>
                </a:solidFill>
                <a:latin typeface="Verdana" panose="020B0604030504040204" pitchFamily="34" charset="0"/>
              </a:rPr>
              <a:t>如上图所示，点对点模式通常是基于拉取或者轮询的消息传送模型，这个模型的特点是发送到队列的消息被一个且只有一个消费者进行处理。生产者将消息放入消息队列后，由消费者主动的去拉取消息进行消费。点对点模型的的优点是消费者拉取消息的频率可以由自己控制。但是消息队列是否有消息需要消费，在消费者端无法感知，所以在消费者端需要额外的线程去监控。</a:t>
            </a:r>
          </a:p>
          <a:p>
            <a:pPr marL="309245" indent="-283845">
              <a:lnSpc>
                <a:spcPct val="100000"/>
              </a:lnSpc>
              <a:spcBef>
                <a:spcPts val="95"/>
              </a:spcBef>
              <a:buClr>
                <a:srgbClr val="9EB8CC"/>
              </a:buClr>
              <a:buSzPct val="71428"/>
              <a:buFont typeface="Arial"/>
              <a:buChar char="►"/>
              <a:tabLst>
                <a:tab pos="309245" algn="l"/>
              </a:tabLst>
            </a:pPr>
            <a:endParaRPr lang="zh-CN" altLang="en-US" sz="2800" dirty="0">
              <a:latin typeface="Droid Sans Fallback"/>
              <a:cs typeface="Droid Sans Fallback"/>
            </a:endParaRPr>
          </a:p>
        </p:txBody>
      </p:sp>
      <p:sp>
        <p:nvSpPr>
          <p:cNvPr id="4" name="object 4"/>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3</a:t>
            </a:fld>
            <a:endParaRPr spc="-25" dirty="0"/>
          </a:p>
        </p:txBody>
      </p:sp>
      <p:sp>
        <p:nvSpPr>
          <p:cNvPr id="5" name="文本框 4">
            <a:extLst>
              <a:ext uri="{FF2B5EF4-FFF2-40B4-BE49-F238E27FC236}">
                <a16:creationId xmlns:a16="http://schemas.microsoft.com/office/drawing/2014/main" id="{BC79CF64-93BC-958C-BE79-EE48549E7607}"/>
              </a:ext>
            </a:extLst>
          </p:cNvPr>
          <p:cNvSpPr txBox="1"/>
          <p:nvPr/>
        </p:nvSpPr>
        <p:spPr>
          <a:xfrm>
            <a:off x="228600" y="0"/>
            <a:ext cx="2971800" cy="523220"/>
          </a:xfrm>
          <a:prstGeom prst="rect">
            <a:avLst/>
          </a:prstGeom>
          <a:noFill/>
        </p:spPr>
        <p:txBody>
          <a:bodyPr wrap="square" rtlCol="0">
            <a:spAutoFit/>
          </a:bodyPr>
          <a:lstStyle/>
          <a:p>
            <a:r>
              <a:rPr lang="en-US" altLang="zh-CN" sz="2800">
                <a:solidFill>
                  <a:schemeClr val="tx2">
                    <a:lumMod val="60000"/>
                    <a:lumOff val="40000"/>
                  </a:schemeClr>
                </a:solidFill>
              </a:rPr>
              <a:t>2.1 </a:t>
            </a:r>
            <a:r>
              <a:rPr lang="zh-CN" altLang="en-US" sz="2800">
                <a:solidFill>
                  <a:schemeClr val="tx2">
                    <a:lumMod val="60000"/>
                    <a:lumOff val="40000"/>
                  </a:schemeClr>
                </a:solidFill>
              </a:rPr>
              <a:t>点对点模式</a:t>
            </a:r>
            <a:endParaRPr lang="zh-CN" altLang="en-US" sz="2800" dirty="0">
              <a:solidFill>
                <a:schemeClr val="tx2">
                  <a:lumMod val="60000"/>
                  <a:lumOff val="4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4</a:t>
            </a:fld>
            <a:endParaRPr spc="-25" dirty="0"/>
          </a:p>
        </p:txBody>
      </p:sp>
      <p:sp>
        <p:nvSpPr>
          <p:cNvPr id="5" name="文本框 4">
            <a:extLst>
              <a:ext uri="{FF2B5EF4-FFF2-40B4-BE49-F238E27FC236}">
                <a16:creationId xmlns:a16="http://schemas.microsoft.com/office/drawing/2014/main" id="{3A4C42AF-2915-F4EE-F691-F48D7513D4D2}"/>
              </a:ext>
            </a:extLst>
          </p:cNvPr>
          <p:cNvSpPr txBox="1"/>
          <p:nvPr/>
        </p:nvSpPr>
        <p:spPr>
          <a:xfrm>
            <a:off x="228600" y="0"/>
            <a:ext cx="3276600" cy="523220"/>
          </a:xfrm>
          <a:prstGeom prst="rect">
            <a:avLst/>
          </a:prstGeom>
          <a:noFill/>
        </p:spPr>
        <p:txBody>
          <a:bodyPr wrap="square" rtlCol="0">
            <a:spAutoFit/>
          </a:bodyPr>
          <a:lstStyle/>
          <a:p>
            <a:r>
              <a:rPr lang="en-US" altLang="zh-CN" sz="2800" dirty="0">
                <a:solidFill>
                  <a:schemeClr val="tx2">
                    <a:lumMod val="60000"/>
                    <a:lumOff val="40000"/>
                  </a:schemeClr>
                </a:solidFill>
              </a:rPr>
              <a:t>2.2 </a:t>
            </a:r>
            <a:r>
              <a:rPr lang="zh-CN" altLang="en-US" sz="2800" dirty="0">
                <a:solidFill>
                  <a:schemeClr val="tx2">
                    <a:lumMod val="60000"/>
                    <a:lumOff val="40000"/>
                  </a:schemeClr>
                </a:solidFill>
              </a:rPr>
              <a:t>发布订阅模式</a:t>
            </a:r>
          </a:p>
        </p:txBody>
      </p:sp>
      <p:pic>
        <p:nvPicPr>
          <p:cNvPr id="2050" name="Picture 2">
            <a:extLst>
              <a:ext uri="{FF2B5EF4-FFF2-40B4-BE49-F238E27FC236}">
                <a16:creationId xmlns:a16="http://schemas.microsoft.com/office/drawing/2014/main" id="{8A8E044E-29CA-759D-745A-90612C42A6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90600"/>
            <a:ext cx="10439400" cy="49198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25" dirty="0"/>
              <a:t>5</a:t>
            </a:fld>
            <a:endParaRPr spc="-25" dirty="0"/>
          </a:p>
        </p:txBody>
      </p:sp>
      <p:sp>
        <p:nvSpPr>
          <p:cNvPr id="7" name="文本框 6">
            <a:extLst>
              <a:ext uri="{FF2B5EF4-FFF2-40B4-BE49-F238E27FC236}">
                <a16:creationId xmlns:a16="http://schemas.microsoft.com/office/drawing/2014/main" id="{EFBC1EDC-8DDB-41F8-B11C-5AACB01C7C7E}"/>
              </a:ext>
            </a:extLst>
          </p:cNvPr>
          <p:cNvSpPr txBox="1"/>
          <p:nvPr/>
        </p:nvSpPr>
        <p:spPr>
          <a:xfrm>
            <a:off x="228600" y="0"/>
            <a:ext cx="3352800" cy="523220"/>
          </a:xfrm>
          <a:prstGeom prst="rect">
            <a:avLst/>
          </a:prstGeom>
          <a:noFill/>
        </p:spPr>
        <p:txBody>
          <a:bodyPr wrap="square" rtlCol="0">
            <a:spAutoFit/>
          </a:bodyPr>
          <a:lstStyle/>
          <a:p>
            <a:r>
              <a:rPr lang="en-US" altLang="zh-CN" sz="2800">
                <a:solidFill>
                  <a:schemeClr val="tx2">
                    <a:lumMod val="60000"/>
                    <a:lumOff val="40000"/>
                  </a:schemeClr>
                </a:solidFill>
              </a:rPr>
              <a:t>2.2 </a:t>
            </a:r>
            <a:r>
              <a:rPr lang="zh-CN" altLang="en-US" sz="2800">
                <a:solidFill>
                  <a:schemeClr val="tx2">
                    <a:lumMod val="60000"/>
                    <a:lumOff val="40000"/>
                  </a:schemeClr>
                </a:solidFill>
              </a:rPr>
              <a:t>发布订阅模式</a:t>
            </a:r>
            <a:endParaRPr lang="zh-CN" altLang="en-US" sz="2800" dirty="0">
              <a:solidFill>
                <a:schemeClr val="tx2">
                  <a:lumMod val="60000"/>
                  <a:lumOff val="40000"/>
                </a:schemeClr>
              </a:solidFill>
            </a:endParaRPr>
          </a:p>
        </p:txBody>
      </p:sp>
      <p:sp>
        <p:nvSpPr>
          <p:cNvPr id="10" name="object 3">
            <a:extLst>
              <a:ext uri="{FF2B5EF4-FFF2-40B4-BE49-F238E27FC236}">
                <a16:creationId xmlns:a16="http://schemas.microsoft.com/office/drawing/2014/main" id="{CD27FF62-6D0D-692A-3D2F-D7F5378C6B63}"/>
              </a:ext>
            </a:extLst>
          </p:cNvPr>
          <p:cNvSpPr txBox="1"/>
          <p:nvPr/>
        </p:nvSpPr>
        <p:spPr>
          <a:xfrm>
            <a:off x="228600" y="762000"/>
            <a:ext cx="11658600" cy="4407617"/>
          </a:xfrm>
          <a:prstGeom prst="rect">
            <a:avLst/>
          </a:prstGeom>
        </p:spPr>
        <p:txBody>
          <a:bodyPr vert="horz" wrap="square" lIns="0" tIns="97790" rIns="0" bIns="0" rtlCol="0">
            <a:spAutoFit/>
          </a:bodyPr>
          <a:lstStyle/>
          <a:p>
            <a:pPr marL="296545" indent="-283845" algn="l">
              <a:spcBef>
                <a:spcPts val="770"/>
              </a:spcBef>
              <a:buClr>
                <a:srgbClr val="9EB8CC"/>
              </a:buClr>
              <a:buSzPct val="71428"/>
              <a:buFontTx/>
              <a:buChar char="►"/>
              <a:tabLst>
                <a:tab pos="296545" algn="l"/>
              </a:tabLst>
            </a:pPr>
            <a:r>
              <a:rPr lang="zh-CN" altLang="en-US" sz="2800" dirty="0"/>
              <a:t>如上图所示，发布订阅模式是一个基于消息送的消息传送</a:t>
            </a:r>
            <a:r>
              <a:rPr lang="zh-CN" altLang="en-US" sz="2800"/>
              <a:t>模型，该模型</a:t>
            </a:r>
            <a:r>
              <a:rPr lang="zh-CN" altLang="en-US" sz="2800" dirty="0"/>
              <a:t>可以有多种不同的订阅者。生产者将消息放入消息队列后，队列会将消息推送给订阅过该类消息的消费者（类似微信公众号）。由于是消费者被动接收推送，所以无需感知消息队列是否有待消费的消息！但是</a:t>
            </a:r>
            <a:r>
              <a:rPr lang="en-US" altLang="zh-CN" sz="2800" dirty="0"/>
              <a:t>consumer1</a:t>
            </a:r>
            <a:r>
              <a:rPr lang="zh-CN" altLang="en-US" sz="2800" dirty="0"/>
              <a:t>、</a:t>
            </a:r>
            <a:r>
              <a:rPr lang="en-US" altLang="zh-CN" sz="2800" dirty="0"/>
              <a:t>consumer2</a:t>
            </a:r>
            <a:r>
              <a:rPr lang="zh-CN" altLang="en-US" sz="2800" dirty="0"/>
              <a:t>、</a:t>
            </a:r>
            <a:r>
              <a:rPr lang="en-US" altLang="zh-CN" sz="2800" dirty="0"/>
              <a:t>consumer3</a:t>
            </a:r>
            <a:r>
              <a:rPr lang="zh-CN" altLang="en-US" sz="2800" dirty="0"/>
              <a:t>由于机器性能不一样，所以处理消息的能力也会不一样，但消息队列却无法感知消费者消费的速度！所以推送的速度成了发布订阅模模式的一个问题！假设三个消费者处理速度分别是</a:t>
            </a:r>
            <a:r>
              <a:rPr lang="en-US" altLang="zh-CN" sz="2800" dirty="0"/>
              <a:t>8M/s</a:t>
            </a:r>
            <a:r>
              <a:rPr lang="zh-CN" altLang="en-US" sz="2800" dirty="0"/>
              <a:t>、</a:t>
            </a:r>
            <a:r>
              <a:rPr lang="en-US" altLang="zh-CN" sz="2800" dirty="0"/>
              <a:t>5M/s</a:t>
            </a:r>
            <a:r>
              <a:rPr lang="zh-CN" altLang="en-US" sz="2800" dirty="0"/>
              <a:t>、</a:t>
            </a:r>
            <a:r>
              <a:rPr lang="en-US" altLang="zh-CN" sz="2800" dirty="0"/>
              <a:t>2M/s</a:t>
            </a:r>
            <a:r>
              <a:rPr lang="zh-CN" altLang="en-US" sz="2800" dirty="0"/>
              <a:t>，如果队列推送的速度为</a:t>
            </a:r>
            <a:r>
              <a:rPr lang="en-US" altLang="zh-CN" sz="2800" dirty="0"/>
              <a:t>5M/s</a:t>
            </a:r>
            <a:r>
              <a:rPr lang="zh-CN" altLang="en-US" sz="2800" dirty="0"/>
              <a:t>，则</a:t>
            </a:r>
            <a:r>
              <a:rPr lang="en-US" altLang="zh-CN" sz="2800" dirty="0"/>
              <a:t>consumer3</a:t>
            </a:r>
            <a:r>
              <a:rPr lang="zh-CN" altLang="en-US" sz="2800" dirty="0"/>
              <a:t>无法承受！如果队列推送的速度为</a:t>
            </a:r>
            <a:r>
              <a:rPr lang="en-US" altLang="zh-CN" sz="2800" dirty="0"/>
              <a:t>2M/s</a:t>
            </a:r>
            <a:r>
              <a:rPr lang="zh-CN" altLang="en-US" sz="2800" dirty="0"/>
              <a:t>，则</a:t>
            </a:r>
            <a:r>
              <a:rPr lang="en-US" altLang="zh-CN" sz="2800" dirty="0"/>
              <a:t>consumer1</a:t>
            </a:r>
            <a:r>
              <a:rPr lang="zh-CN" altLang="en-US" sz="2800" dirty="0"/>
              <a:t>、</a:t>
            </a:r>
            <a:r>
              <a:rPr lang="en-US" altLang="zh-CN" sz="2800" dirty="0"/>
              <a:t>consumer2</a:t>
            </a:r>
            <a:r>
              <a:rPr lang="zh-CN" altLang="en-US" sz="2800" dirty="0"/>
              <a:t>会出现资源的极大浪费！</a:t>
            </a:r>
            <a:endParaRPr lang="en-GB" altLang="zh-CN"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73930" y="2223654"/>
            <a:ext cx="1263534" cy="665018"/>
          </a:xfrm>
          <a:prstGeom prst="rect">
            <a:avLst/>
          </a:prstGeom>
        </p:spPr>
      </p:pic>
      <p:pic>
        <p:nvPicPr>
          <p:cNvPr id="3" name="object 3"/>
          <p:cNvPicPr/>
          <p:nvPr/>
        </p:nvPicPr>
        <p:blipFill>
          <a:blip r:embed="rId3" cstate="print"/>
          <a:stretch>
            <a:fillRect/>
          </a:stretch>
        </p:blipFill>
        <p:spPr>
          <a:xfrm>
            <a:off x="0" y="0"/>
            <a:ext cx="12190476" cy="6858000"/>
          </a:xfrm>
          <a:prstGeom prst="rect">
            <a:avLst/>
          </a:prstGeom>
        </p:spPr>
      </p:pic>
      <p:sp>
        <p:nvSpPr>
          <p:cNvPr id="4" name="object 4"/>
          <p:cNvSpPr txBox="1"/>
          <p:nvPr/>
        </p:nvSpPr>
        <p:spPr>
          <a:xfrm>
            <a:off x="11352847" y="6220311"/>
            <a:ext cx="244475" cy="295275"/>
          </a:xfrm>
          <a:prstGeom prst="rect">
            <a:avLst/>
          </a:prstGeom>
        </p:spPr>
        <p:txBody>
          <a:bodyPr vert="horz" wrap="square" lIns="0" tIns="27940" rIns="0" bIns="0" rtlCol="0">
            <a:spAutoFit/>
          </a:bodyPr>
          <a:lstStyle/>
          <a:p>
            <a:pPr marL="12700">
              <a:lnSpc>
                <a:spcPct val="100000"/>
              </a:lnSpc>
              <a:spcBef>
                <a:spcPts val="220"/>
              </a:spcBef>
            </a:pPr>
            <a:r>
              <a:rPr sz="1600" spc="-25" dirty="0">
                <a:solidFill>
                  <a:srgbClr val="004B85"/>
                </a:solidFill>
                <a:latin typeface="Arial"/>
                <a:cs typeface="Arial"/>
              </a:rPr>
              <a:t>11</a:t>
            </a:r>
            <a:endParaRPr sz="16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333</TotalTime>
  <Words>319</Words>
  <Application>Microsoft Office PowerPoint</Application>
  <PresentationFormat>宽屏</PresentationFormat>
  <Paragraphs>15</Paragraphs>
  <Slides>6</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6</vt:i4>
      </vt:variant>
    </vt:vector>
  </HeadingPairs>
  <TitlesOfParts>
    <vt:vector size="12" baseType="lpstr">
      <vt:lpstr>Droid Sans Fallback</vt:lpstr>
      <vt:lpstr>等线</vt:lpstr>
      <vt:lpstr>Arial</vt:lpstr>
      <vt:lpstr>Calibri</vt:lpstr>
      <vt:lpstr>Verdana</vt:lpstr>
      <vt:lpstr>Office Theme</vt:lpstr>
      <vt:lpstr>1、点对点模式</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z h</cp:lastModifiedBy>
  <cp:revision>238</cp:revision>
  <dcterms:created xsi:type="dcterms:W3CDTF">2024-01-06T09:49:32Z</dcterms:created>
  <dcterms:modified xsi:type="dcterms:W3CDTF">2024-04-22T03:58:37Z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2024-01-06T00:00:00Z</vt:filetime>
  </property>
  <property fmtid="{D5CDD505-2E9C-101B-9397-08002B2CF9AE}" pid="3" name="Producer">
    <vt:lpwstr>3-Heights(TM) PDF Security Shell 4.8.25.2 (http://www.pdf-tools.com)</vt:lpwstr>
  </property>
</Properties>
</file>