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7" r:id="rId2"/>
    <p:sldId id="281" r:id="rId3"/>
    <p:sldId id="285" r:id="rId4"/>
    <p:sldId id="258" r:id="rId5"/>
    <p:sldId id="259" r:id="rId6"/>
    <p:sldId id="261" r:id="rId7"/>
    <p:sldId id="262" r:id="rId8"/>
    <p:sldId id="267" r:id="rId9"/>
    <p:sldId id="268" r:id="rId10"/>
    <p:sldId id="269" r:id="rId11"/>
    <p:sldId id="270" r:id="rId12"/>
    <p:sldId id="280" r:id="rId13"/>
    <p:sldId id="271" r:id="rId14"/>
    <p:sldId id="282" r:id="rId15"/>
    <p:sldId id="272" r:id="rId16"/>
    <p:sldId id="273" r:id="rId17"/>
    <p:sldId id="274" r:id="rId18"/>
    <p:sldId id="275" r:id="rId19"/>
    <p:sldId id="283" r:id="rId20"/>
    <p:sldId id="276" r:id="rId21"/>
    <p:sldId id="277" r:id="rId22"/>
    <p:sldId id="278" r:id="rId23"/>
    <p:sldId id="279" r:id="rId24"/>
    <p:sldId id="284" r:id="rId25"/>
    <p:sldId id="286" r:id="rId26"/>
    <p:sldId id="287" r:id="rId27"/>
    <p:sldId id="288" r:id="rId28"/>
    <p:sldId id="289" r:id="rId29"/>
    <p:sldId id="290" r:id="rId30"/>
    <p:sldId id="291" r:id="rId31"/>
    <p:sldId id="266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4712" autoAdjust="0"/>
  </p:normalViewPr>
  <p:slideViewPr>
    <p:cSldViewPr>
      <p:cViewPr varScale="1">
        <p:scale>
          <a:sx n="54" d="100"/>
          <a:sy n="54" d="100"/>
        </p:scale>
        <p:origin x="1184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33C1-16B8-45D2-9747-51ABE0545FA3}" type="datetimeFigureOut">
              <a:rPr lang="zh-CN" altLang="en-US" smtClean="0"/>
              <a:t>2024/4/20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3DCE0-93C2-4573-86AE-D80AFD6E0B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09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9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34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680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27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456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744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67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773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285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621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292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3DCE0-93C2-4573-86AE-D80AFD6E0BD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18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8127" y="757872"/>
            <a:ext cx="627189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2137" y="1734632"/>
            <a:ext cx="11399154" cy="7536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0825" y="477837"/>
            <a:ext cx="11685905" cy="50800"/>
          </a:xfrm>
          <a:custGeom>
            <a:avLst/>
            <a:gdLst/>
            <a:ahLst/>
            <a:cxnLst/>
            <a:rect l="l" t="t" r="r" b="b"/>
            <a:pathLst>
              <a:path w="11685905" h="50800">
                <a:moveTo>
                  <a:pt x="0" y="0"/>
                </a:moveTo>
                <a:lnTo>
                  <a:pt x="11685587" y="0"/>
                </a:lnTo>
                <a:lnTo>
                  <a:pt x="11685587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0825" y="6457950"/>
            <a:ext cx="11685905" cy="38100"/>
          </a:xfrm>
          <a:custGeom>
            <a:avLst/>
            <a:gdLst/>
            <a:ahLst/>
            <a:cxnLst/>
            <a:rect l="l" t="t" r="r" b="b"/>
            <a:pathLst>
              <a:path w="11685905" h="38100">
                <a:moveTo>
                  <a:pt x="0" y="0"/>
                </a:moveTo>
                <a:lnTo>
                  <a:pt x="11685587" y="0"/>
                </a:lnTo>
                <a:lnTo>
                  <a:pt x="11685587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004B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651" y="6557061"/>
            <a:ext cx="175002" cy="21014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41298" y="6606539"/>
            <a:ext cx="118110" cy="119380"/>
          </a:xfrm>
          <a:custGeom>
            <a:avLst/>
            <a:gdLst/>
            <a:ahLst/>
            <a:cxnLst/>
            <a:rect l="l" t="t" r="r" b="b"/>
            <a:pathLst>
              <a:path w="118109" h="119379">
                <a:moveTo>
                  <a:pt x="117513" y="45720"/>
                </a:moveTo>
                <a:lnTo>
                  <a:pt x="72999" y="45720"/>
                </a:lnTo>
                <a:lnTo>
                  <a:pt x="72999" y="0"/>
                </a:lnTo>
                <a:lnTo>
                  <a:pt x="43586" y="0"/>
                </a:lnTo>
                <a:lnTo>
                  <a:pt x="43586" y="45720"/>
                </a:lnTo>
                <a:lnTo>
                  <a:pt x="0" y="45720"/>
                </a:lnTo>
                <a:lnTo>
                  <a:pt x="0" y="74930"/>
                </a:lnTo>
                <a:lnTo>
                  <a:pt x="43586" y="74930"/>
                </a:lnTo>
                <a:lnTo>
                  <a:pt x="43586" y="119380"/>
                </a:lnTo>
                <a:lnTo>
                  <a:pt x="72999" y="119380"/>
                </a:lnTo>
                <a:lnTo>
                  <a:pt x="72999" y="74930"/>
                </a:lnTo>
                <a:lnTo>
                  <a:pt x="117513" y="74930"/>
                </a:lnTo>
                <a:lnTo>
                  <a:pt x="117513" y="45720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2522" y="6548437"/>
            <a:ext cx="1088567" cy="2295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51460" y="6548437"/>
            <a:ext cx="652780" cy="288925"/>
          </a:xfrm>
          <a:custGeom>
            <a:avLst/>
            <a:gdLst/>
            <a:ahLst/>
            <a:cxnLst/>
            <a:rect l="l" t="t" r="r" b="b"/>
            <a:pathLst>
              <a:path w="652780" h="288925">
                <a:moveTo>
                  <a:pt x="332244" y="0"/>
                </a:moveTo>
                <a:lnTo>
                  <a:pt x="61861" y="0"/>
                </a:lnTo>
                <a:lnTo>
                  <a:pt x="58813" y="266"/>
                </a:lnTo>
                <a:lnTo>
                  <a:pt x="29273" y="31711"/>
                </a:lnTo>
                <a:lnTo>
                  <a:pt x="520" y="184023"/>
                </a:lnTo>
                <a:lnTo>
                  <a:pt x="0" y="191719"/>
                </a:lnTo>
                <a:lnTo>
                  <a:pt x="127" y="198882"/>
                </a:lnTo>
                <a:lnTo>
                  <a:pt x="20129" y="230581"/>
                </a:lnTo>
                <a:lnTo>
                  <a:pt x="291579" y="230581"/>
                </a:lnTo>
                <a:lnTo>
                  <a:pt x="301777" y="173012"/>
                </a:lnTo>
                <a:lnTo>
                  <a:pt x="59474" y="173012"/>
                </a:lnTo>
                <a:lnTo>
                  <a:pt x="79616" y="57721"/>
                </a:lnTo>
                <a:lnTo>
                  <a:pt x="322046" y="57721"/>
                </a:lnTo>
                <a:lnTo>
                  <a:pt x="332244" y="0"/>
                </a:lnTo>
                <a:close/>
              </a:path>
              <a:path w="652780" h="288925">
                <a:moveTo>
                  <a:pt x="652576" y="34099"/>
                </a:moveTo>
                <a:lnTo>
                  <a:pt x="633895" y="266"/>
                </a:lnTo>
                <a:lnTo>
                  <a:pt x="630986" y="0"/>
                </a:lnTo>
                <a:lnTo>
                  <a:pt x="360997" y="0"/>
                </a:lnTo>
                <a:lnTo>
                  <a:pt x="350926" y="57721"/>
                </a:lnTo>
                <a:lnTo>
                  <a:pt x="593229" y="57721"/>
                </a:lnTo>
                <a:lnTo>
                  <a:pt x="573087" y="173012"/>
                </a:lnTo>
                <a:lnTo>
                  <a:pt x="330530" y="173012"/>
                </a:lnTo>
                <a:lnTo>
                  <a:pt x="310261" y="288302"/>
                </a:lnTo>
                <a:lnTo>
                  <a:pt x="367880" y="288302"/>
                </a:lnTo>
                <a:lnTo>
                  <a:pt x="377952" y="230581"/>
                </a:lnTo>
                <a:lnTo>
                  <a:pt x="592302" y="230581"/>
                </a:lnTo>
                <a:lnTo>
                  <a:pt x="621309" y="203390"/>
                </a:lnTo>
                <a:lnTo>
                  <a:pt x="651256" y="51879"/>
                </a:lnTo>
                <a:lnTo>
                  <a:pt x="652310" y="44056"/>
                </a:lnTo>
                <a:lnTo>
                  <a:pt x="652576" y="34099"/>
                </a:lnTo>
                <a:close/>
              </a:path>
            </a:pathLst>
          </a:custGeom>
          <a:solidFill>
            <a:srgbClr val="164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127" y="889635"/>
            <a:ext cx="4647565" cy="451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Droid Sans Fallback"/>
                <a:cs typeface="Droid Sans Fallb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2890" y="6523525"/>
            <a:ext cx="307975" cy="29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4B85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.tencent.com/product/oceanus?from_column=20065&amp;from=20065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35232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latin typeface="Arial"/>
                <a:cs typeface="Arial"/>
              </a:rPr>
              <a:t>1</a:t>
            </a:r>
            <a:r>
              <a:rPr sz="2400" spc="-10" dirty="0"/>
              <a:t>、</a:t>
            </a:r>
            <a:r>
              <a:rPr lang="en-US" sz="2400" spc="-10" dirty="0"/>
              <a:t>V0</a:t>
            </a:r>
            <a:r>
              <a:rPr lang="zh-CN" altLang="en-US" sz="2400" spc="-10" dirty="0"/>
              <a:t>版本消息格式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/>
              <a:t>消息格式</a:t>
            </a:r>
          </a:p>
        </p:txBody>
      </p:sp>
      <p:grpSp>
        <p:nvGrpSpPr>
          <p:cNvPr id="22" name="object 15">
            <a:extLst>
              <a:ext uri="{FF2B5EF4-FFF2-40B4-BE49-F238E27FC236}">
                <a16:creationId xmlns:a16="http://schemas.microsoft.com/office/drawing/2014/main" id="{233D8FDE-CA50-F85A-1971-DE42E45AFAF5}"/>
              </a:ext>
            </a:extLst>
          </p:cNvPr>
          <p:cNvGrpSpPr/>
          <p:nvPr/>
        </p:nvGrpSpPr>
        <p:grpSpPr>
          <a:xfrm>
            <a:off x="3526535" y="3771900"/>
            <a:ext cx="5132070" cy="259079"/>
            <a:chOff x="3526535" y="3771900"/>
            <a:chExt cx="5132070" cy="259079"/>
          </a:xfrm>
        </p:grpSpPr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C7606AEF-4DDA-9957-5197-6A13FB2BB97E}"/>
                </a:ext>
              </a:extLst>
            </p:cNvPr>
            <p:cNvSpPr/>
            <p:nvPr/>
          </p:nvSpPr>
          <p:spPr>
            <a:xfrm>
              <a:off x="3819524" y="3890962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2218724C-D7F6-1DAE-4EC4-465DBD674C6C}"/>
                </a:ext>
              </a:extLst>
            </p:cNvPr>
            <p:cNvSpPr/>
            <p:nvPr/>
          </p:nvSpPr>
          <p:spPr>
            <a:xfrm>
              <a:off x="3526535" y="3771900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128015" y="0"/>
                  </a:moveTo>
                  <a:lnTo>
                    <a:pt x="0" y="129539"/>
                  </a:lnTo>
                  <a:lnTo>
                    <a:pt x="128015" y="25908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0753F4D9-44D7-513F-A8AD-E89016C10CCA}"/>
                </a:ext>
              </a:extLst>
            </p:cNvPr>
            <p:cNvSpPr/>
            <p:nvPr/>
          </p:nvSpPr>
          <p:spPr>
            <a:xfrm>
              <a:off x="3654551" y="3771900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0" y="0"/>
                  </a:moveTo>
                  <a:lnTo>
                    <a:pt x="0" y="259080"/>
                  </a:lnTo>
                  <a:lnTo>
                    <a:pt x="129539" y="129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9">
            <a:extLst>
              <a:ext uri="{FF2B5EF4-FFF2-40B4-BE49-F238E27FC236}">
                <a16:creationId xmlns:a16="http://schemas.microsoft.com/office/drawing/2014/main" id="{C518F176-F5FE-18B9-DA4F-C914C50B2D87}"/>
              </a:ext>
            </a:extLst>
          </p:cNvPr>
          <p:cNvSpPr txBox="1"/>
          <p:nvPr/>
        </p:nvSpPr>
        <p:spPr>
          <a:xfrm>
            <a:off x="3944302" y="3503612"/>
            <a:ext cx="29898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latin typeface="Arial"/>
                <a:cs typeface="Arial"/>
              </a:rPr>
              <a:t>2</a:t>
            </a:r>
            <a:r>
              <a:rPr sz="2400" spc="-10" dirty="0">
                <a:latin typeface="Droid Sans Fallback"/>
                <a:cs typeface="Droid Sans Fallback"/>
              </a:rPr>
              <a:t>、</a:t>
            </a:r>
            <a:r>
              <a:rPr lang="en-US" sz="2400" spc="-10" dirty="0">
                <a:latin typeface="Droid Sans Fallback"/>
                <a:cs typeface="Droid Sans Fallback"/>
              </a:rPr>
              <a:t>V1</a:t>
            </a:r>
            <a:r>
              <a:rPr lang="zh-CN" altLang="en-US" sz="2400" spc="-10" dirty="0">
                <a:latin typeface="Droid Sans Fallback"/>
                <a:cs typeface="Droid Sans Fallback"/>
              </a:rPr>
              <a:t>版本消息格式</a:t>
            </a:r>
            <a:endParaRPr sz="2400" dirty="0">
              <a:latin typeface="Droid Sans Fallback"/>
              <a:cs typeface="Droid Sans Fallback"/>
            </a:endParaRPr>
          </a:p>
        </p:txBody>
      </p:sp>
      <p:grpSp>
        <p:nvGrpSpPr>
          <p:cNvPr id="9" name="object 19">
            <a:extLst>
              <a:ext uri="{FF2B5EF4-FFF2-40B4-BE49-F238E27FC236}">
                <a16:creationId xmlns:a16="http://schemas.microsoft.com/office/drawing/2014/main" id="{0F93B25C-85DD-AF81-A43C-2905A1F32947}"/>
              </a:ext>
            </a:extLst>
          </p:cNvPr>
          <p:cNvGrpSpPr/>
          <p:nvPr/>
        </p:nvGrpSpPr>
        <p:grpSpPr>
          <a:xfrm>
            <a:off x="3532632" y="4570476"/>
            <a:ext cx="5125720" cy="259079"/>
            <a:chOff x="3532632" y="4570476"/>
            <a:chExt cx="5125720" cy="259079"/>
          </a:xfrm>
        </p:grpSpPr>
        <p:sp>
          <p:nvSpPr>
            <p:cNvPr id="15" name="object 20">
              <a:extLst>
                <a:ext uri="{FF2B5EF4-FFF2-40B4-BE49-F238E27FC236}">
                  <a16:creationId xmlns:a16="http://schemas.microsoft.com/office/drawing/2014/main" id="{71C2D8B6-8E5A-F839-B08D-F9A03EB7D3FA}"/>
                </a:ext>
              </a:extLst>
            </p:cNvPr>
            <p:cNvSpPr/>
            <p:nvPr/>
          </p:nvSpPr>
          <p:spPr>
            <a:xfrm>
              <a:off x="3819525" y="4683125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1">
              <a:extLst>
                <a:ext uri="{FF2B5EF4-FFF2-40B4-BE49-F238E27FC236}">
                  <a16:creationId xmlns:a16="http://schemas.microsoft.com/office/drawing/2014/main" id="{813E4782-FCA0-A6F0-C7A2-9BA41A62AECD}"/>
                </a:ext>
              </a:extLst>
            </p:cNvPr>
            <p:cNvSpPr/>
            <p:nvPr/>
          </p:nvSpPr>
          <p:spPr>
            <a:xfrm>
              <a:off x="3532632" y="4570476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129539" y="0"/>
                  </a:moveTo>
                  <a:lnTo>
                    <a:pt x="0" y="129540"/>
                  </a:lnTo>
                  <a:lnTo>
                    <a:pt x="129539" y="259080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2">
              <a:extLst>
                <a:ext uri="{FF2B5EF4-FFF2-40B4-BE49-F238E27FC236}">
                  <a16:creationId xmlns:a16="http://schemas.microsoft.com/office/drawing/2014/main" id="{475053DB-8AC0-B506-DEE0-1BE7BEBCACA6}"/>
                </a:ext>
              </a:extLst>
            </p:cNvPr>
            <p:cNvSpPr/>
            <p:nvPr/>
          </p:nvSpPr>
          <p:spPr>
            <a:xfrm>
              <a:off x="3662172" y="4570476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0" y="0"/>
                  </a:moveTo>
                  <a:lnTo>
                    <a:pt x="0" y="259080"/>
                  </a:lnTo>
                  <a:lnTo>
                    <a:pt x="128015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9">
            <a:extLst>
              <a:ext uri="{FF2B5EF4-FFF2-40B4-BE49-F238E27FC236}">
                <a16:creationId xmlns:a16="http://schemas.microsoft.com/office/drawing/2014/main" id="{E6278318-86B7-31EE-1DCC-16D831BCCCBC}"/>
              </a:ext>
            </a:extLst>
          </p:cNvPr>
          <p:cNvSpPr txBox="1"/>
          <p:nvPr/>
        </p:nvSpPr>
        <p:spPr>
          <a:xfrm>
            <a:off x="3962400" y="4257040"/>
            <a:ext cx="5181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3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V0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V1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消息集合格式</a:t>
            </a:r>
            <a:endParaRPr sz="2400" spc="-10" dirty="0">
              <a:solidFill>
                <a:schemeClr val="tx1"/>
              </a:solidFill>
              <a:latin typeface="Droid Sans Fallback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44636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4</a:t>
            </a:r>
            <a:r>
              <a:rPr sz="2400" spc="-10" dirty="0"/>
              <a:t>、</a:t>
            </a:r>
            <a:r>
              <a:rPr lang="en-US" sz="2400" spc="-10" dirty="0"/>
              <a:t>V0</a:t>
            </a:r>
            <a:r>
              <a:rPr lang="zh-CN" altLang="en-US" sz="2400" spc="-10" dirty="0"/>
              <a:t>、</a:t>
            </a:r>
            <a:r>
              <a:rPr lang="en-US" altLang="zh-CN" sz="2400" spc="-10" dirty="0"/>
              <a:t>V1</a:t>
            </a:r>
            <a:r>
              <a:rPr lang="zh-CN" altLang="en-US" sz="2400" spc="-10" dirty="0"/>
              <a:t>版本消息格式的缺陷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/>
              <a:t>消息格式</a:t>
            </a:r>
          </a:p>
        </p:txBody>
      </p:sp>
      <p:grpSp>
        <p:nvGrpSpPr>
          <p:cNvPr id="22" name="object 15">
            <a:extLst>
              <a:ext uri="{FF2B5EF4-FFF2-40B4-BE49-F238E27FC236}">
                <a16:creationId xmlns:a16="http://schemas.microsoft.com/office/drawing/2014/main" id="{233D8FDE-CA50-F85A-1971-DE42E45AFAF5}"/>
              </a:ext>
            </a:extLst>
          </p:cNvPr>
          <p:cNvGrpSpPr/>
          <p:nvPr/>
        </p:nvGrpSpPr>
        <p:grpSpPr>
          <a:xfrm>
            <a:off x="3526535" y="3771900"/>
            <a:ext cx="5132070" cy="259079"/>
            <a:chOff x="3526535" y="3771900"/>
            <a:chExt cx="5132070" cy="259079"/>
          </a:xfrm>
        </p:grpSpPr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C7606AEF-4DDA-9957-5197-6A13FB2BB97E}"/>
                </a:ext>
              </a:extLst>
            </p:cNvPr>
            <p:cNvSpPr/>
            <p:nvPr/>
          </p:nvSpPr>
          <p:spPr>
            <a:xfrm>
              <a:off x="3819524" y="3890962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2218724C-D7F6-1DAE-4EC4-465DBD674C6C}"/>
                </a:ext>
              </a:extLst>
            </p:cNvPr>
            <p:cNvSpPr/>
            <p:nvPr/>
          </p:nvSpPr>
          <p:spPr>
            <a:xfrm>
              <a:off x="3526535" y="3771900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128015" y="0"/>
                  </a:moveTo>
                  <a:lnTo>
                    <a:pt x="0" y="129539"/>
                  </a:lnTo>
                  <a:lnTo>
                    <a:pt x="128015" y="259080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0753F4D9-44D7-513F-A8AD-E89016C10CCA}"/>
                </a:ext>
              </a:extLst>
            </p:cNvPr>
            <p:cNvSpPr/>
            <p:nvPr/>
          </p:nvSpPr>
          <p:spPr>
            <a:xfrm>
              <a:off x="3654551" y="3771900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0" y="0"/>
                  </a:moveTo>
                  <a:lnTo>
                    <a:pt x="0" y="259080"/>
                  </a:lnTo>
                  <a:lnTo>
                    <a:pt x="129539" y="129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9">
            <a:extLst>
              <a:ext uri="{FF2B5EF4-FFF2-40B4-BE49-F238E27FC236}">
                <a16:creationId xmlns:a16="http://schemas.microsoft.com/office/drawing/2014/main" id="{C518F176-F5FE-18B9-DA4F-C914C50B2D87}"/>
              </a:ext>
            </a:extLst>
          </p:cNvPr>
          <p:cNvSpPr txBox="1"/>
          <p:nvPr/>
        </p:nvSpPr>
        <p:spPr>
          <a:xfrm>
            <a:off x="3944302" y="3503612"/>
            <a:ext cx="29898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5</a:t>
            </a:r>
            <a:r>
              <a:rPr sz="2400" spc="-10" dirty="0">
                <a:latin typeface="Droid Sans Fallback"/>
                <a:cs typeface="Droid Sans Fallback"/>
              </a:rPr>
              <a:t>、</a:t>
            </a:r>
            <a:r>
              <a:rPr lang="en-US" sz="2400" spc="-10" dirty="0">
                <a:latin typeface="Droid Sans Fallback"/>
                <a:cs typeface="Droid Sans Fallback"/>
              </a:rPr>
              <a:t>V2</a:t>
            </a:r>
            <a:r>
              <a:rPr lang="zh-CN" altLang="en-US" sz="2400" spc="-10" dirty="0">
                <a:latin typeface="Droid Sans Fallback"/>
                <a:cs typeface="Droid Sans Fallback"/>
              </a:rPr>
              <a:t>版本消息格式</a:t>
            </a:r>
            <a:endParaRPr sz="2400" dirty="0">
              <a:latin typeface="Droid Sans Fallback"/>
              <a:cs typeface="Droid Sans Fallback"/>
            </a:endParaRPr>
          </a:p>
        </p:txBody>
      </p:sp>
      <p:grpSp>
        <p:nvGrpSpPr>
          <p:cNvPr id="19" name="object 19">
            <a:extLst>
              <a:ext uri="{FF2B5EF4-FFF2-40B4-BE49-F238E27FC236}">
                <a16:creationId xmlns:a16="http://schemas.microsoft.com/office/drawing/2014/main" id="{88889C4B-20EC-70A7-FA7A-AA8307355F7C}"/>
              </a:ext>
            </a:extLst>
          </p:cNvPr>
          <p:cNvGrpSpPr/>
          <p:nvPr/>
        </p:nvGrpSpPr>
        <p:grpSpPr>
          <a:xfrm>
            <a:off x="3532632" y="4570476"/>
            <a:ext cx="5125720" cy="259079"/>
            <a:chOff x="3532632" y="4570476"/>
            <a:chExt cx="5125720" cy="259079"/>
          </a:xfrm>
        </p:grpSpPr>
        <p:sp>
          <p:nvSpPr>
            <p:cNvPr id="27" name="object 20">
              <a:extLst>
                <a:ext uri="{FF2B5EF4-FFF2-40B4-BE49-F238E27FC236}">
                  <a16:creationId xmlns:a16="http://schemas.microsoft.com/office/drawing/2014/main" id="{5EC2CFC7-68C9-626A-D2FC-00C5D160B2DB}"/>
                </a:ext>
              </a:extLst>
            </p:cNvPr>
            <p:cNvSpPr/>
            <p:nvPr/>
          </p:nvSpPr>
          <p:spPr>
            <a:xfrm>
              <a:off x="3819525" y="4683125"/>
              <a:ext cx="4838700" cy="76200"/>
            </a:xfrm>
            <a:custGeom>
              <a:avLst/>
              <a:gdLst/>
              <a:ahLst/>
              <a:cxnLst/>
              <a:rect l="l" t="t" r="r" b="b"/>
              <a:pathLst>
                <a:path w="4838700" h="76200">
                  <a:moveTo>
                    <a:pt x="4800600" y="0"/>
                  </a:moveTo>
                  <a:lnTo>
                    <a:pt x="4785768" y="2993"/>
                  </a:lnTo>
                  <a:lnTo>
                    <a:pt x="4773658" y="11158"/>
                  </a:lnTo>
                  <a:lnTo>
                    <a:pt x="4765493" y="23268"/>
                  </a:lnTo>
                  <a:lnTo>
                    <a:pt x="4762500" y="38100"/>
                  </a:lnTo>
                  <a:lnTo>
                    <a:pt x="4765493" y="52931"/>
                  </a:lnTo>
                  <a:lnTo>
                    <a:pt x="4773658" y="65041"/>
                  </a:lnTo>
                  <a:lnTo>
                    <a:pt x="4785768" y="73206"/>
                  </a:lnTo>
                  <a:lnTo>
                    <a:pt x="4800600" y="76200"/>
                  </a:lnTo>
                  <a:lnTo>
                    <a:pt x="4815431" y="73206"/>
                  </a:lnTo>
                  <a:lnTo>
                    <a:pt x="4827541" y="65041"/>
                  </a:lnTo>
                  <a:lnTo>
                    <a:pt x="4835706" y="52931"/>
                  </a:lnTo>
                  <a:lnTo>
                    <a:pt x="4836136" y="50800"/>
                  </a:lnTo>
                  <a:lnTo>
                    <a:pt x="4775200" y="50800"/>
                  </a:lnTo>
                  <a:lnTo>
                    <a:pt x="4775200" y="25400"/>
                  </a:lnTo>
                  <a:lnTo>
                    <a:pt x="4836136" y="25400"/>
                  </a:lnTo>
                  <a:lnTo>
                    <a:pt x="4835706" y="23268"/>
                  </a:lnTo>
                  <a:lnTo>
                    <a:pt x="4827541" y="11158"/>
                  </a:lnTo>
                  <a:lnTo>
                    <a:pt x="4815431" y="2993"/>
                  </a:lnTo>
                  <a:lnTo>
                    <a:pt x="4800600" y="0"/>
                  </a:lnTo>
                  <a:close/>
                </a:path>
                <a:path w="4838700" h="76200">
                  <a:moveTo>
                    <a:pt x="4800600" y="25400"/>
                  </a:moveTo>
                  <a:lnTo>
                    <a:pt x="4775200" y="25400"/>
                  </a:lnTo>
                  <a:lnTo>
                    <a:pt x="4775200" y="50800"/>
                  </a:lnTo>
                  <a:lnTo>
                    <a:pt x="4800600" y="50800"/>
                  </a:lnTo>
                  <a:lnTo>
                    <a:pt x="4800600" y="25400"/>
                  </a:lnTo>
                  <a:close/>
                </a:path>
                <a:path w="4838700" h="76200">
                  <a:moveTo>
                    <a:pt x="4836136" y="25400"/>
                  </a:moveTo>
                  <a:lnTo>
                    <a:pt x="4800600" y="25400"/>
                  </a:lnTo>
                  <a:lnTo>
                    <a:pt x="4800600" y="50800"/>
                  </a:lnTo>
                  <a:lnTo>
                    <a:pt x="4836136" y="50800"/>
                  </a:lnTo>
                  <a:lnTo>
                    <a:pt x="4838700" y="38100"/>
                  </a:lnTo>
                  <a:lnTo>
                    <a:pt x="4836136" y="25400"/>
                  </a:lnTo>
                  <a:close/>
                </a:path>
                <a:path w="4838700" h="76200">
                  <a:moveTo>
                    <a:pt x="254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25400" y="50800"/>
                  </a:lnTo>
                  <a:lnTo>
                    <a:pt x="25400" y="25400"/>
                  </a:lnTo>
                  <a:close/>
                </a:path>
                <a:path w="4838700" h="76200">
                  <a:moveTo>
                    <a:pt x="76200" y="25400"/>
                  </a:moveTo>
                  <a:lnTo>
                    <a:pt x="50800" y="25400"/>
                  </a:lnTo>
                  <a:lnTo>
                    <a:pt x="50800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4838700" h="76200">
                  <a:moveTo>
                    <a:pt x="127000" y="25400"/>
                  </a:moveTo>
                  <a:lnTo>
                    <a:pt x="101600" y="25400"/>
                  </a:lnTo>
                  <a:lnTo>
                    <a:pt x="101600" y="50800"/>
                  </a:lnTo>
                  <a:lnTo>
                    <a:pt x="127000" y="50800"/>
                  </a:lnTo>
                  <a:lnTo>
                    <a:pt x="127000" y="25400"/>
                  </a:lnTo>
                  <a:close/>
                </a:path>
                <a:path w="4838700" h="76200">
                  <a:moveTo>
                    <a:pt x="177800" y="25400"/>
                  </a:moveTo>
                  <a:lnTo>
                    <a:pt x="152400" y="25400"/>
                  </a:lnTo>
                  <a:lnTo>
                    <a:pt x="152400" y="50800"/>
                  </a:lnTo>
                  <a:lnTo>
                    <a:pt x="177800" y="50800"/>
                  </a:lnTo>
                  <a:lnTo>
                    <a:pt x="177800" y="25400"/>
                  </a:lnTo>
                  <a:close/>
                </a:path>
                <a:path w="4838700" h="76200">
                  <a:moveTo>
                    <a:pt x="228600" y="25400"/>
                  </a:moveTo>
                  <a:lnTo>
                    <a:pt x="203200" y="25400"/>
                  </a:lnTo>
                  <a:lnTo>
                    <a:pt x="203200" y="50800"/>
                  </a:lnTo>
                  <a:lnTo>
                    <a:pt x="228600" y="50800"/>
                  </a:lnTo>
                  <a:lnTo>
                    <a:pt x="228600" y="25400"/>
                  </a:lnTo>
                  <a:close/>
                </a:path>
                <a:path w="4838700" h="76200">
                  <a:moveTo>
                    <a:pt x="279400" y="25400"/>
                  </a:moveTo>
                  <a:lnTo>
                    <a:pt x="254000" y="25400"/>
                  </a:lnTo>
                  <a:lnTo>
                    <a:pt x="254000" y="50800"/>
                  </a:lnTo>
                  <a:lnTo>
                    <a:pt x="279400" y="50800"/>
                  </a:lnTo>
                  <a:lnTo>
                    <a:pt x="279400" y="25400"/>
                  </a:lnTo>
                  <a:close/>
                </a:path>
                <a:path w="4838700" h="76200">
                  <a:moveTo>
                    <a:pt x="330200" y="25400"/>
                  </a:moveTo>
                  <a:lnTo>
                    <a:pt x="304800" y="25400"/>
                  </a:lnTo>
                  <a:lnTo>
                    <a:pt x="304800" y="50800"/>
                  </a:lnTo>
                  <a:lnTo>
                    <a:pt x="330200" y="50800"/>
                  </a:lnTo>
                  <a:lnTo>
                    <a:pt x="330200" y="25400"/>
                  </a:lnTo>
                  <a:close/>
                </a:path>
                <a:path w="4838700" h="76200">
                  <a:moveTo>
                    <a:pt x="381000" y="25400"/>
                  </a:moveTo>
                  <a:lnTo>
                    <a:pt x="355600" y="25400"/>
                  </a:lnTo>
                  <a:lnTo>
                    <a:pt x="35560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838700" h="76200">
                  <a:moveTo>
                    <a:pt x="431800" y="25400"/>
                  </a:moveTo>
                  <a:lnTo>
                    <a:pt x="406400" y="25400"/>
                  </a:lnTo>
                  <a:lnTo>
                    <a:pt x="406400" y="50800"/>
                  </a:lnTo>
                  <a:lnTo>
                    <a:pt x="431800" y="50800"/>
                  </a:lnTo>
                  <a:lnTo>
                    <a:pt x="431800" y="25400"/>
                  </a:lnTo>
                  <a:close/>
                </a:path>
                <a:path w="4838700" h="76200">
                  <a:moveTo>
                    <a:pt x="482600" y="25400"/>
                  </a:moveTo>
                  <a:lnTo>
                    <a:pt x="457200" y="25400"/>
                  </a:lnTo>
                  <a:lnTo>
                    <a:pt x="457200" y="50800"/>
                  </a:lnTo>
                  <a:lnTo>
                    <a:pt x="482600" y="50800"/>
                  </a:lnTo>
                  <a:lnTo>
                    <a:pt x="482600" y="25400"/>
                  </a:lnTo>
                  <a:close/>
                </a:path>
                <a:path w="4838700" h="76200">
                  <a:moveTo>
                    <a:pt x="533400" y="25400"/>
                  </a:moveTo>
                  <a:lnTo>
                    <a:pt x="508000" y="25400"/>
                  </a:lnTo>
                  <a:lnTo>
                    <a:pt x="508000" y="50800"/>
                  </a:lnTo>
                  <a:lnTo>
                    <a:pt x="533400" y="50800"/>
                  </a:lnTo>
                  <a:lnTo>
                    <a:pt x="533400" y="25400"/>
                  </a:lnTo>
                  <a:close/>
                </a:path>
                <a:path w="4838700" h="76200">
                  <a:moveTo>
                    <a:pt x="584200" y="25400"/>
                  </a:moveTo>
                  <a:lnTo>
                    <a:pt x="558800" y="25400"/>
                  </a:lnTo>
                  <a:lnTo>
                    <a:pt x="558800" y="50800"/>
                  </a:lnTo>
                  <a:lnTo>
                    <a:pt x="584200" y="50800"/>
                  </a:lnTo>
                  <a:lnTo>
                    <a:pt x="584200" y="25400"/>
                  </a:lnTo>
                  <a:close/>
                </a:path>
                <a:path w="4838700" h="76200">
                  <a:moveTo>
                    <a:pt x="635000" y="25400"/>
                  </a:moveTo>
                  <a:lnTo>
                    <a:pt x="609600" y="25400"/>
                  </a:lnTo>
                  <a:lnTo>
                    <a:pt x="609600" y="50800"/>
                  </a:lnTo>
                  <a:lnTo>
                    <a:pt x="635000" y="50800"/>
                  </a:lnTo>
                  <a:lnTo>
                    <a:pt x="635000" y="25400"/>
                  </a:lnTo>
                  <a:close/>
                </a:path>
                <a:path w="4838700" h="76200">
                  <a:moveTo>
                    <a:pt x="685800" y="25400"/>
                  </a:moveTo>
                  <a:lnTo>
                    <a:pt x="660400" y="25400"/>
                  </a:lnTo>
                  <a:lnTo>
                    <a:pt x="660400" y="50800"/>
                  </a:lnTo>
                  <a:lnTo>
                    <a:pt x="685800" y="50800"/>
                  </a:lnTo>
                  <a:lnTo>
                    <a:pt x="685800" y="25400"/>
                  </a:lnTo>
                  <a:close/>
                </a:path>
                <a:path w="4838700" h="76200">
                  <a:moveTo>
                    <a:pt x="736600" y="25400"/>
                  </a:moveTo>
                  <a:lnTo>
                    <a:pt x="711200" y="25400"/>
                  </a:lnTo>
                  <a:lnTo>
                    <a:pt x="711200" y="50800"/>
                  </a:lnTo>
                  <a:lnTo>
                    <a:pt x="736600" y="50800"/>
                  </a:lnTo>
                  <a:lnTo>
                    <a:pt x="736600" y="25400"/>
                  </a:lnTo>
                  <a:close/>
                </a:path>
                <a:path w="4838700" h="76200">
                  <a:moveTo>
                    <a:pt x="787400" y="25400"/>
                  </a:moveTo>
                  <a:lnTo>
                    <a:pt x="762000" y="25400"/>
                  </a:lnTo>
                  <a:lnTo>
                    <a:pt x="762000" y="50800"/>
                  </a:lnTo>
                  <a:lnTo>
                    <a:pt x="787400" y="50800"/>
                  </a:lnTo>
                  <a:lnTo>
                    <a:pt x="787400" y="25400"/>
                  </a:lnTo>
                  <a:close/>
                </a:path>
                <a:path w="4838700" h="76200">
                  <a:moveTo>
                    <a:pt x="838200" y="25400"/>
                  </a:moveTo>
                  <a:lnTo>
                    <a:pt x="812800" y="25400"/>
                  </a:lnTo>
                  <a:lnTo>
                    <a:pt x="812800" y="50800"/>
                  </a:lnTo>
                  <a:lnTo>
                    <a:pt x="838200" y="50800"/>
                  </a:lnTo>
                  <a:lnTo>
                    <a:pt x="838200" y="25400"/>
                  </a:lnTo>
                  <a:close/>
                </a:path>
                <a:path w="4838700" h="76200">
                  <a:moveTo>
                    <a:pt x="889000" y="25400"/>
                  </a:moveTo>
                  <a:lnTo>
                    <a:pt x="863600" y="25400"/>
                  </a:lnTo>
                  <a:lnTo>
                    <a:pt x="863600" y="50800"/>
                  </a:lnTo>
                  <a:lnTo>
                    <a:pt x="889000" y="50800"/>
                  </a:lnTo>
                  <a:lnTo>
                    <a:pt x="889000" y="25400"/>
                  </a:lnTo>
                  <a:close/>
                </a:path>
                <a:path w="4838700" h="76200">
                  <a:moveTo>
                    <a:pt x="939800" y="25400"/>
                  </a:moveTo>
                  <a:lnTo>
                    <a:pt x="914400" y="25400"/>
                  </a:lnTo>
                  <a:lnTo>
                    <a:pt x="914400" y="50800"/>
                  </a:lnTo>
                  <a:lnTo>
                    <a:pt x="939800" y="50800"/>
                  </a:lnTo>
                  <a:lnTo>
                    <a:pt x="939800" y="25400"/>
                  </a:lnTo>
                  <a:close/>
                </a:path>
                <a:path w="4838700" h="76200">
                  <a:moveTo>
                    <a:pt x="990600" y="25400"/>
                  </a:moveTo>
                  <a:lnTo>
                    <a:pt x="965200" y="25400"/>
                  </a:lnTo>
                  <a:lnTo>
                    <a:pt x="965200" y="50800"/>
                  </a:lnTo>
                  <a:lnTo>
                    <a:pt x="990600" y="50800"/>
                  </a:lnTo>
                  <a:lnTo>
                    <a:pt x="990600" y="25400"/>
                  </a:lnTo>
                  <a:close/>
                </a:path>
                <a:path w="4838700" h="76200">
                  <a:moveTo>
                    <a:pt x="1041400" y="25400"/>
                  </a:moveTo>
                  <a:lnTo>
                    <a:pt x="1016000" y="25400"/>
                  </a:lnTo>
                  <a:lnTo>
                    <a:pt x="1016000" y="50800"/>
                  </a:lnTo>
                  <a:lnTo>
                    <a:pt x="1041400" y="50800"/>
                  </a:lnTo>
                  <a:lnTo>
                    <a:pt x="1041400" y="25400"/>
                  </a:lnTo>
                  <a:close/>
                </a:path>
                <a:path w="4838700" h="76200">
                  <a:moveTo>
                    <a:pt x="1092200" y="25400"/>
                  </a:moveTo>
                  <a:lnTo>
                    <a:pt x="1066800" y="25400"/>
                  </a:lnTo>
                  <a:lnTo>
                    <a:pt x="1066800" y="50800"/>
                  </a:lnTo>
                  <a:lnTo>
                    <a:pt x="1092200" y="50800"/>
                  </a:lnTo>
                  <a:lnTo>
                    <a:pt x="1092200" y="25400"/>
                  </a:lnTo>
                  <a:close/>
                </a:path>
                <a:path w="4838700" h="76200">
                  <a:moveTo>
                    <a:pt x="1143000" y="25400"/>
                  </a:moveTo>
                  <a:lnTo>
                    <a:pt x="1117600" y="25400"/>
                  </a:lnTo>
                  <a:lnTo>
                    <a:pt x="1117600" y="50800"/>
                  </a:lnTo>
                  <a:lnTo>
                    <a:pt x="1143000" y="50800"/>
                  </a:lnTo>
                  <a:lnTo>
                    <a:pt x="1143000" y="25400"/>
                  </a:lnTo>
                  <a:close/>
                </a:path>
                <a:path w="4838700" h="76200">
                  <a:moveTo>
                    <a:pt x="1193800" y="25400"/>
                  </a:moveTo>
                  <a:lnTo>
                    <a:pt x="1168400" y="25400"/>
                  </a:lnTo>
                  <a:lnTo>
                    <a:pt x="1168400" y="50800"/>
                  </a:lnTo>
                  <a:lnTo>
                    <a:pt x="1193800" y="50800"/>
                  </a:lnTo>
                  <a:lnTo>
                    <a:pt x="1193800" y="25400"/>
                  </a:lnTo>
                  <a:close/>
                </a:path>
                <a:path w="4838700" h="76200">
                  <a:moveTo>
                    <a:pt x="1244600" y="25400"/>
                  </a:moveTo>
                  <a:lnTo>
                    <a:pt x="1219200" y="25400"/>
                  </a:lnTo>
                  <a:lnTo>
                    <a:pt x="1219200" y="50800"/>
                  </a:lnTo>
                  <a:lnTo>
                    <a:pt x="1244600" y="50800"/>
                  </a:lnTo>
                  <a:lnTo>
                    <a:pt x="1244600" y="25400"/>
                  </a:lnTo>
                  <a:close/>
                </a:path>
                <a:path w="4838700" h="76200">
                  <a:moveTo>
                    <a:pt x="1295400" y="25400"/>
                  </a:moveTo>
                  <a:lnTo>
                    <a:pt x="1270000" y="25400"/>
                  </a:lnTo>
                  <a:lnTo>
                    <a:pt x="1270000" y="50800"/>
                  </a:lnTo>
                  <a:lnTo>
                    <a:pt x="1295400" y="50800"/>
                  </a:lnTo>
                  <a:lnTo>
                    <a:pt x="1295400" y="25400"/>
                  </a:lnTo>
                  <a:close/>
                </a:path>
                <a:path w="4838700" h="76200">
                  <a:moveTo>
                    <a:pt x="1346200" y="25400"/>
                  </a:moveTo>
                  <a:lnTo>
                    <a:pt x="1320800" y="25400"/>
                  </a:lnTo>
                  <a:lnTo>
                    <a:pt x="1320800" y="50800"/>
                  </a:lnTo>
                  <a:lnTo>
                    <a:pt x="1346200" y="50800"/>
                  </a:lnTo>
                  <a:lnTo>
                    <a:pt x="1346200" y="25400"/>
                  </a:lnTo>
                  <a:close/>
                </a:path>
                <a:path w="4838700" h="76200">
                  <a:moveTo>
                    <a:pt x="1397000" y="25400"/>
                  </a:moveTo>
                  <a:lnTo>
                    <a:pt x="1371600" y="25400"/>
                  </a:lnTo>
                  <a:lnTo>
                    <a:pt x="1371600" y="50800"/>
                  </a:lnTo>
                  <a:lnTo>
                    <a:pt x="1397000" y="50800"/>
                  </a:lnTo>
                  <a:lnTo>
                    <a:pt x="1397000" y="25400"/>
                  </a:lnTo>
                  <a:close/>
                </a:path>
                <a:path w="4838700" h="76200">
                  <a:moveTo>
                    <a:pt x="1447800" y="25400"/>
                  </a:moveTo>
                  <a:lnTo>
                    <a:pt x="1422400" y="25400"/>
                  </a:lnTo>
                  <a:lnTo>
                    <a:pt x="1422400" y="50800"/>
                  </a:lnTo>
                  <a:lnTo>
                    <a:pt x="1447800" y="50800"/>
                  </a:lnTo>
                  <a:lnTo>
                    <a:pt x="1447800" y="25400"/>
                  </a:lnTo>
                  <a:close/>
                </a:path>
                <a:path w="4838700" h="76200">
                  <a:moveTo>
                    <a:pt x="1498600" y="25400"/>
                  </a:moveTo>
                  <a:lnTo>
                    <a:pt x="1473200" y="25400"/>
                  </a:lnTo>
                  <a:lnTo>
                    <a:pt x="1473200" y="50800"/>
                  </a:lnTo>
                  <a:lnTo>
                    <a:pt x="1498600" y="50800"/>
                  </a:lnTo>
                  <a:lnTo>
                    <a:pt x="1498600" y="25400"/>
                  </a:lnTo>
                  <a:close/>
                </a:path>
                <a:path w="4838700" h="76200">
                  <a:moveTo>
                    <a:pt x="1549400" y="25400"/>
                  </a:moveTo>
                  <a:lnTo>
                    <a:pt x="1524000" y="25400"/>
                  </a:lnTo>
                  <a:lnTo>
                    <a:pt x="1524000" y="50800"/>
                  </a:lnTo>
                  <a:lnTo>
                    <a:pt x="1549400" y="50800"/>
                  </a:lnTo>
                  <a:lnTo>
                    <a:pt x="1549400" y="25400"/>
                  </a:lnTo>
                  <a:close/>
                </a:path>
                <a:path w="4838700" h="76200">
                  <a:moveTo>
                    <a:pt x="1600200" y="25400"/>
                  </a:moveTo>
                  <a:lnTo>
                    <a:pt x="1574800" y="25400"/>
                  </a:lnTo>
                  <a:lnTo>
                    <a:pt x="1574800" y="50800"/>
                  </a:lnTo>
                  <a:lnTo>
                    <a:pt x="1600200" y="50800"/>
                  </a:lnTo>
                  <a:lnTo>
                    <a:pt x="1600200" y="25400"/>
                  </a:lnTo>
                  <a:close/>
                </a:path>
                <a:path w="4838700" h="76200">
                  <a:moveTo>
                    <a:pt x="1651000" y="25400"/>
                  </a:moveTo>
                  <a:lnTo>
                    <a:pt x="1625600" y="25400"/>
                  </a:lnTo>
                  <a:lnTo>
                    <a:pt x="1625600" y="50800"/>
                  </a:lnTo>
                  <a:lnTo>
                    <a:pt x="1651000" y="50800"/>
                  </a:lnTo>
                  <a:lnTo>
                    <a:pt x="1651000" y="25400"/>
                  </a:lnTo>
                  <a:close/>
                </a:path>
                <a:path w="4838700" h="76200">
                  <a:moveTo>
                    <a:pt x="1701800" y="25400"/>
                  </a:moveTo>
                  <a:lnTo>
                    <a:pt x="1676400" y="25400"/>
                  </a:lnTo>
                  <a:lnTo>
                    <a:pt x="1676400" y="50800"/>
                  </a:lnTo>
                  <a:lnTo>
                    <a:pt x="1701800" y="50800"/>
                  </a:lnTo>
                  <a:lnTo>
                    <a:pt x="1701800" y="25400"/>
                  </a:lnTo>
                  <a:close/>
                </a:path>
                <a:path w="4838700" h="76200">
                  <a:moveTo>
                    <a:pt x="1752600" y="25400"/>
                  </a:moveTo>
                  <a:lnTo>
                    <a:pt x="1727200" y="25400"/>
                  </a:lnTo>
                  <a:lnTo>
                    <a:pt x="1727200" y="50800"/>
                  </a:lnTo>
                  <a:lnTo>
                    <a:pt x="1752600" y="50800"/>
                  </a:lnTo>
                  <a:lnTo>
                    <a:pt x="1752600" y="25400"/>
                  </a:lnTo>
                  <a:close/>
                </a:path>
                <a:path w="4838700" h="76200">
                  <a:moveTo>
                    <a:pt x="1803400" y="25400"/>
                  </a:moveTo>
                  <a:lnTo>
                    <a:pt x="1778000" y="25400"/>
                  </a:lnTo>
                  <a:lnTo>
                    <a:pt x="1778000" y="50800"/>
                  </a:lnTo>
                  <a:lnTo>
                    <a:pt x="1803400" y="50800"/>
                  </a:lnTo>
                  <a:lnTo>
                    <a:pt x="1803400" y="25400"/>
                  </a:lnTo>
                  <a:close/>
                </a:path>
                <a:path w="4838700" h="76200">
                  <a:moveTo>
                    <a:pt x="1854200" y="25400"/>
                  </a:moveTo>
                  <a:lnTo>
                    <a:pt x="1828800" y="25400"/>
                  </a:lnTo>
                  <a:lnTo>
                    <a:pt x="1828800" y="50800"/>
                  </a:lnTo>
                  <a:lnTo>
                    <a:pt x="1854200" y="50800"/>
                  </a:lnTo>
                  <a:lnTo>
                    <a:pt x="1854200" y="25400"/>
                  </a:lnTo>
                  <a:close/>
                </a:path>
                <a:path w="4838700" h="76200">
                  <a:moveTo>
                    <a:pt x="1905000" y="25400"/>
                  </a:moveTo>
                  <a:lnTo>
                    <a:pt x="1879600" y="25400"/>
                  </a:lnTo>
                  <a:lnTo>
                    <a:pt x="1879600" y="50800"/>
                  </a:lnTo>
                  <a:lnTo>
                    <a:pt x="1905000" y="50800"/>
                  </a:lnTo>
                  <a:lnTo>
                    <a:pt x="1905000" y="25400"/>
                  </a:lnTo>
                  <a:close/>
                </a:path>
                <a:path w="4838700" h="76200">
                  <a:moveTo>
                    <a:pt x="1955800" y="25400"/>
                  </a:moveTo>
                  <a:lnTo>
                    <a:pt x="1930400" y="25400"/>
                  </a:lnTo>
                  <a:lnTo>
                    <a:pt x="1930400" y="50800"/>
                  </a:lnTo>
                  <a:lnTo>
                    <a:pt x="1955800" y="50800"/>
                  </a:lnTo>
                  <a:lnTo>
                    <a:pt x="1955800" y="25400"/>
                  </a:lnTo>
                  <a:close/>
                </a:path>
                <a:path w="4838700" h="76200">
                  <a:moveTo>
                    <a:pt x="2006600" y="25400"/>
                  </a:moveTo>
                  <a:lnTo>
                    <a:pt x="1981200" y="25400"/>
                  </a:lnTo>
                  <a:lnTo>
                    <a:pt x="1981200" y="50800"/>
                  </a:lnTo>
                  <a:lnTo>
                    <a:pt x="2006600" y="50800"/>
                  </a:lnTo>
                  <a:lnTo>
                    <a:pt x="2006600" y="25400"/>
                  </a:lnTo>
                  <a:close/>
                </a:path>
                <a:path w="4838700" h="76200">
                  <a:moveTo>
                    <a:pt x="2057400" y="25400"/>
                  </a:moveTo>
                  <a:lnTo>
                    <a:pt x="2032000" y="25400"/>
                  </a:lnTo>
                  <a:lnTo>
                    <a:pt x="2032000" y="50800"/>
                  </a:lnTo>
                  <a:lnTo>
                    <a:pt x="2057400" y="50800"/>
                  </a:lnTo>
                  <a:lnTo>
                    <a:pt x="2057400" y="25400"/>
                  </a:lnTo>
                  <a:close/>
                </a:path>
                <a:path w="4838700" h="76200">
                  <a:moveTo>
                    <a:pt x="2108200" y="25400"/>
                  </a:moveTo>
                  <a:lnTo>
                    <a:pt x="2082800" y="25400"/>
                  </a:lnTo>
                  <a:lnTo>
                    <a:pt x="2082800" y="50800"/>
                  </a:lnTo>
                  <a:lnTo>
                    <a:pt x="2108200" y="50800"/>
                  </a:lnTo>
                  <a:lnTo>
                    <a:pt x="2108200" y="25400"/>
                  </a:lnTo>
                  <a:close/>
                </a:path>
                <a:path w="4838700" h="76200">
                  <a:moveTo>
                    <a:pt x="2159000" y="25400"/>
                  </a:moveTo>
                  <a:lnTo>
                    <a:pt x="2133600" y="25400"/>
                  </a:lnTo>
                  <a:lnTo>
                    <a:pt x="2133600" y="50800"/>
                  </a:lnTo>
                  <a:lnTo>
                    <a:pt x="2159000" y="50800"/>
                  </a:lnTo>
                  <a:lnTo>
                    <a:pt x="2159000" y="25400"/>
                  </a:lnTo>
                  <a:close/>
                </a:path>
                <a:path w="4838700" h="76200">
                  <a:moveTo>
                    <a:pt x="2209800" y="25400"/>
                  </a:moveTo>
                  <a:lnTo>
                    <a:pt x="2184400" y="25400"/>
                  </a:lnTo>
                  <a:lnTo>
                    <a:pt x="2184400" y="50800"/>
                  </a:lnTo>
                  <a:lnTo>
                    <a:pt x="2209800" y="50800"/>
                  </a:lnTo>
                  <a:lnTo>
                    <a:pt x="2209800" y="25400"/>
                  </a:lnTo>
                  <a:close/>
                </a:path>
                <a:path w="4838700" h="76200">
                  <a:moveTo>
                    <a:pt x="2260600" y="25400"/>
                  </a:moveTo>
                  <a:lnTo>
                    <a:pt x="2235200" y="25400"/>
                  </a:lnTo>
                  <a:lnTo>
                    <a:pt x="2235200" y="50800"/>
                  </a:lnTo>
                  <a:lnTo>
                    <a:pt x="2260600" y="50800"/>
                  </a:lnTo>
                  <a:lnTo>
                    <a:pt x="2260600" y="25400"/>
                  </a:lnTo>
                  <a:close/>
                </a:path>
                <a:path w="4838700" h="76200">
                  <a:moveTo>
                    <a:pt x="2311400" y="25400"/>
                  </a:moveTo>
                  <a:lnTo>
                    <a:pt x="2286000" y="25400"/>
                  </a:lnTo>
                  <a:lnTo>
                    <a:pt x="2286000" y="50800"/>
                  </a:lnTo>
                  <a:lnTo>
                    <a:pt x="2311400" y="50800"/>
                  </a:lnTo>
                  <a:lnTo>
                    <a:pt x="2311400" y="25400"/>
                  </a:lnTo>
                  <a:close/>
                </a:path>
                <a:path w="4838700" h="76200">
                  <a:moveTo>
                    <a:pt x="2362200" y="25400"/>
                  </a:moveTo>
                  <a:lnTo>
                    <a:pt x="2336800" y="25400"/>
                  </a:lnTo>
                  <a:lnTo>
                    <a:pt x="2336800" y="50800"/>
                  </a:lnTo>
                  <a:lnTo>
                    <a:pt x="2362200" y="50800"/>
                  </a:lnTo>
                  <a:lnTo>
                    <a:pt x="2362200" y="25400"/>
                  </a:lnTo>
                  <a:close/>
                </a:path>
                <a:path w="4838700" h="76200">
                  <a:moveTo>
                    <a:pt x="2413000" y="25400"/>
                  </a:moveTo>
                  <a:lnTo>
                    <a:pt x="2387600" y="25400"/>
                  </a:lnTo>
                  <a:lnTo>
                    <a:pt x="2387600" y="50800"/>
                  </a:lnTo>
                  <a:lnTo>
                    <a:pt x="2413000" y="50800"/>
                  </a:lnTo>
                  <a:lnTo>
                    <a:pt x="2413000" y="25400"/>
                  </a:lnTo>
                  <a:close/>
                </a:path>
                <a:path w="4838700" h="76200">
                  <a:moveTo>
                    <a:pt x="2463800" y="25400"/>
                  </a:moveTo>
                  <a:lnTo>
                    <a:pt x="2438400" y="25400"/>
                  </a:lnTo>
                  <a:lnTo>
                    <a:pt x="2438400" y="50800"/>
                  </a:lnTo>
                  <a:lnTo>
                    <a:pt x="2463800" y="50800"/>
                  </a:lnTo>
                  <a:lnTo>
                    <a:pt x="2463800" y="25400"/>
                  </a:lnTo>
                  <a:close/>
                </a:path>
                <a:path w="4838700" h="76200">
                  <a:moveTo>
                    <a:pt x="2514600" y="25400"/>
                  </a:moveTo>
                  <a:lnTo>
                    <a:pt x="2489200" y="25400"/>
                  </a:lnTo>
                  <a:lnTo>
                    <a:pt x="2489200" y="50800"/>
                  </a:lnTo>
                  <a:lnTo>
                    <a:pt x="2514600" y="50800"/>
                  </a:lnTo>
                  <a:lnTo>
                    <a:pt x="2514600" y="25400"/>
                  </a:lnTo>
                  <a:close/>
                </a:path>
                <a:path w="4838700" h="76200">
                  <a:moveTo>
                    <a:pt x="2565400" y="25400"/>
                  </a:moveTo>
                  <a:lnTo>
                    <a:pt x="2540000" y="25400"/>
                  </a:lnTo>
                  <a:lnTo>
                    <a:pt x="2540000" y="50800"/>
                  </a:lnTo>
                  <a:lnTo>
                    <a:pt x="2565400" y="50800"/>
                  </a:lnTo>
                  <a:lnTo>
                    <a:pt x="2565400" y="25400"/>
                  </a:lnTo>
                  <a:close/>
                </a:path>
                <a:path w="4838700" h="76200">
                  <a:moveTo>
                    <a:pt x="2616200" y="25400"/>
                  </a:moveTo>
                  <a:lnTo>
                    <a:pt x="2590800" y="25400"/>
                  </a:lnTo>
                  <a:lnTo>
                    <a:pt x="2590800" y="50800"/>
                  </a:lnTo>
                  <a:lnTo>
                    <a:pt x="2616200" y="50800"/>
                  </a:lnTo>
                  <a:lnTo>
                    <a:pt x="2616200" y="25400"/>
                  </a:lnTo>
                  <a:close/>
                </a:path>
                <a:path w="4838700" h="76200">
                  <a:moveTo>
                    <a:pt x="2667000" y="25400"/>
                  </a:moveTo>
                  <a:lnTo>
                    <a:pt x="2641600" y="25400"/>
                  </a:lnTo>
                  <a:lnTo>
                    <a:pt x="2641600" y="50800"/>
                  </a:lnTo>
                  <a:lnTo>
                    <a:pt x="2667000" y="50800"/>
                  </a:lnTo>
                  <a:lnTo>
                    <a:pt x="2667000" y="25400"/>
                  </a:lnTo>
                  <a:close/>
                </a:path>
                <a:path w="4838700" h="76200">
                  <a:moveTo>
                    <a:pt x="2717800" y="25400"/>
                  </a:moveTo>
                  <a:lnTo>
                    <a:pt x="2692400" y="25400"/>
                  </a:lnTo>
                  <a:lnTo>
                    <a:pt x="2692400" y="50800"/>
                  </a:lnTo>
                  <a:lnTo>
                    <a:pt x="2717800" y="50800"/>
                  </a:lnTo>
                  <a:lnTo>
                    <a:pt x="2717800" y="25400"/>
                  </a:lnTo>
                  <a:close/>
                </a:path>
                <a:path w="4838700" h="76200">
                  <a:moveTo>
                    <a:pt x="2768600" y="25400"/>
                  </a:moveTo>
                  <a:lnTo>
                    <a:pt x="2743200" y="25400"/>
                  </a:lnTo>
                  <a:lnTo>
                    <a:pt x="2743200" y="50800"/>
                  </a:lnTo>
                  <a:lnTo>
                    <a:pt x="2768600" y="50800"/>
                  </a:lnTo>
                  <a:lnTo>
                    <a:pt x="2768600" y="25400"/>
                  </a:lnTo>
                  <a:close/>
                </a:path>
                <a:path w="4838700" h="76200">
                  <a:moveTo>
                    <a:pt x="2819400" y="25400"/>
                  </a:moveTo>
                  <a:lnTo>
                    <a:pt x="2794000" y="25400"/>
                  </a:lnTo>
                  <a:lnTo>
                    <a:pt x="2794000" y="50800"/>
                  </a:lnTo>
                  <a:lnTo>
                    <a:pt x="2819400" y="50800"/>
                  </a:lnTo>
                  <a:lnTo>
                    <a:pt x="2819400" y="25400"/>
                  </a:lnTo>
                  <a:close/>
                </a:path>
                <a:path w="4838700" h="76200">
                  <a:moveTo>
                    <a:pt x="2870200" y="25400"/>
                  </a:moveTo>
                  <a:lnTo>
                    <a:pt x="2844800" y="25400"/>
                  </a:lnTo>
                  <a:lnTo>
                    <a:pt x="2844800" y="50800"/>
                  </a:lnTo>
                  <a:lnTo>
                    <a:pt x="2870200" y="50800"/>
                  </a:lnTo>
                  <a:lnTo>
                    <a:pt x="2870200" y="25400"/>
                  </a:lnTo>
                  <a:close/>
                </a:path>
                <a:path w="4838700" h="76200">
                  <a:moveTo>
                    <a:pt x="2921000" y="25400"/>
                  </a:moveTo>
                  <a:lnTo>
                    <a:pt x="2895600" y="25400"/>
                  </a:lnTo>
                  <a:lnTo>
                    <a:pt x="2895600" y="50800"/>
                  </a:lnTo>
                  <a:lnTo>
                    <a:pt x="2921000" y="50800"/>
                  </a:lnTo>
                  <a:lnTo>
                    <a:pt x="2921000" y="25400"/>
                  </a:lnTo>
                  <a:close/>
                </a:path>
                <a:path w="4838700" h="76200">
                  <a:moveTo>
                    <a:pt x="2971800" y="25400"/>
                  </a:moveTo>
                  <a:lnTo>
                    <a:pt x="2946400" y="25400"/>
                  </a:lnTo>
                  <a:lnTo>
                    <a:pt x="2946400" y="50800"/>
                  </a:lnTo>
                  <a:lnTo>
                    <a:pt x="2971800" y="50800"/>
                  </a:lnTo>
                  <a:lnTo>
                    <a:pt x="2971800" y="25400"/>
                  </a:lnTo>
                  <a:close/>
                </a:path>
                <a:path w="4838700" h="76200">
                  <a:moveTo>
                    <a:pt x="3022600" y="25400"/>
                  </a:moveTo>
                  <a:lnTo>
                    <a:pt x="2997200" y="25400"/>
                  </a:lnTo>
                  <a:lnTo>
                    <a:pt x="2997200" y="50800"/>
                  </a:lnTo>
                  <a:lnTo>
                    <a:pt x="3022600" y="50800"/>
                  </a:lnTo>
                  <a:lnTo>
                    <a:pt x="3022600" y="25400"/>
                  </a:lnTo>
                  <a:close/>
                </a:path>
                <a:path w="4838700" h="76200">
                  <a:moveTo>
                    <a:pt x="3073400" y="25400"/>
                  </a:moveTo>
                  <a:lnTo>
                    <a:pt x="3048000" y="25400"/>
                  </a:lnTo>
                  <a:lnTo>
                    <a:pt x="3048000" y="50800"/>
                  </a:lnTo>
                  <a:lnTo>
                    <a:pt x="3073400" y="50800"/>
                  </a:lnTo>
                  <a:lnTo>
                    <a:pt x="3073400" y="25400"/>
                  </a:lnTo>
                  <a:close/>
                </a:path>
                <a:path w="4838700" h="76200">
                  <a:moveTo>
                    <a:pt x="3124200" y="25400"/>
                  </a:moveTo>
                  <a:lnTo>
                    <a:pt x="3098800" y="25400"/>
                  </a:lnTo>
                  <a:lnTo>
                    <a:pt x="3098800" y="50800"/>
                  </a:lnTo>
                  <a:lnTo>
                    <a:pt x="3124200" y="50800"/>
                  </a:lnTo>
                  <a:lnTo>
                    <a:pt x="3124200" y="25400"/>
                  </a:lnTo>
                  <a:close/>
                </a:path>
                <a:path w="4838700" h="76200">
                  <a:moveTo>
                    <a:pt x="3175000" y="25400"/>
                  </a:moveTo>
                  <a:lnTo>
                    <a:pt x="3149600" y="25400"/>
                  </a:lnTo>
                  <a:lnTo>
                    <a:pt x="3149600" y="50800"/>
                  </a:lnTo>
                  <a:lnTo>
                    <a:pt x="3175000" y="50800"/>
                  </a:lnTo>
                  <a:lnTo>
                    <a:pt x="3175000" y="25400"/>
                  </a:lnTo>
                  <a:close/>
                </a:path>
                <a:path w="4838700" h="76200">
                  <a:moveTo>
                    <a:pt x="3225800" y="25400"/>
                  </a:moveTo>
                  <a:lnTo>
                    <a:pt x="3200400" y="25400"/>
                  </a:lnTo>
                  <a:lnTo>
                    <a:pt x="3200400" y="50800"/>
                  </a:lnTo>
                  <a:lnTo>
                    <a:pt x="3225800" y="50800"/>
                  </a:lnTo>
                  <a:lnTo>
                    <a:pt x="3225800" y="25400"/>
                  </a:lnTo>
                  <a:close/>
                </a:path>
                <a:path w="4838700" h="76200">
                  <a:moveTo>
                    <a:pt x="3276600" y="25400"/>
                  </a:moveTo>
                  <a:lnTo>
                    <a:pt x="3251200" y="25400"/>
                  </a:lnTo>
                  <a:lnTo>
                    <a:pt x="3251200" y="50800"/>
                  </a:lnTo>
                  <a:lnTo>
                    <a:pt x="3276600" y="50800"/>
                  </a:lnTo>
                  <a:lnTo>
                    <a:pt x="3276600" y="25400"/>
                  </a:lnTo>
                  <a:close/>
                </a:path>
                <a:path w="4838700" h="76200">
                  <a:moveTo>
                    <a:pt x="3327400" y="25400"/>
                  </a:moveTo>
                  <a:lnTo>
                    <a:pt x="3302000" y="25400"/>
                  </a:lnTo>
                  <a:lnTo>
                    <a:pt x="3302000" y="50800"/>
                  </a:lnTo>
                  <a:lnTo>
                    <a:pt x="3327400" y="50800"/>
                  </a:lnTo>
                  <a:lnTo>
                    <a:pt x="3327400" y="25400"/>
                  </a:lnTo>
                  <a:close/>
                </a:path>
                <a:path w="4838700" h="76200">
                  <a:moveTo>
                    <a:pt x="3378200" y="25400"/>
                  </a:moveTo>
                  <a:lnTo>
                    <a:pt x="3352800" y="25400"/>
                  </a:lnTo>
                  <a:lnTo>
                    <a:pt x="3352800" y="50800"/>
                  </a:lnTo>
                  <a:lnTo>
                    <a:pt x="3378200" y="50800"/>
                  </a:lnTo>
                  <a:lnTo>
                    <a:pt x="3378200" y="25400"/>
                  </a:lnTo>
                  <a:close/>
                </a:path>
                <a:path w="4838700" h="76200">
                  <a:moveTo>
                    <a:pt x="3429000" y="25400"/>
                  </a:moveTo>
                  <a:lnTo>
                    <a:pt x="3403600" y="25400"/>
                  </a:lnTo>
                  <a:lnTo>
                    <a:pt x="3403600" y="50800"/>
                  </a:lnTo>
                  <a:lnTo>
                    <a:pt x="3429000" y="50800"/>
                  </a:lnTo>
                  <a:lnTo>
                    <a:pt x="3429000" y="25400"/>
                  </a:lnTo>
                  <a:close/>
                </a:path>
                <a:path w="4838700" h="76200">
                  <a:moveTo>
                    <a:pt x="3479800" y="25400"/>
                  </a:moveTo>
                  <a:lnTo>
                    <a:pt x="3454400" y="25400"/>
                  </a:lnTo>
                  <a:lnTo>
                    <a:pt x="3454400" y="50800"/>
                  </a:lnTo>
                  <a:lnTo>
                    <a:pt x="3479800" y="50800"/>
                  </a:lnTo>
                  <a:lnTo>
                    <a:pt x="3479800" y="25400"/>
                  </a:lnTo>
                  <a:close/>
                </a:path>
                <a:path w="4838700" h="76200">
                  <a:moveTo>
                    <a:pt x="3530600" y="25400"/>
                  </a:moveTo>
                  <a:lnTo>
                    <a:pt x="3505200" y="25400"/>
                  </a:lnTo>
                  <a:lnTo>
                    <a:pt x="3505200" y="50800"/>
                  </a:lnTo>
                  <a:lnTo>
                    <a:pt x="3530600" y="50800"/>
                  </a:lnTo>
                  <a:lnTo>
                    <a:pt x="3530600" y="25400"/>
                  </a:lnTo>
                  <a:close/>
                </a:path>
                <a:path w="4838700" h="76200">
                  <a:moveTo>
                    <a:pt x="3581400" y="25400"/>
                  </a:moveTo>
                  <a:lnTo>
                    <a:pt x="3556000" y="25400"/>
                  </a:lnTo>
                  <a:lnTo>
                    <a:pt x="3556000" y="50800"/>
                  </a:lnTo>
                  <a:lnTo>
                    <a:pt x="3581400" y="50800"/>
                  </a:lnTo>
                  <a:lnTo>
                    <a:pt x="3581400" y="25400"/>
                  </a:lnTo>
                  <a:close/>
                </a:path>
                <a:path w="4838700" h="76200">
                  <a:moveTo>
                    <a:pt x="3632200" y="25400"/>
                  </a:moveTo>
                  <a:lnTo>
                    <a:pt x="3606800" y="25400"/>
                  </a:lnTo>
                  <a:lnTo>
                    <a:pt x="3606800" y="50800"/>
                  </a:lnTo>
                  <a:lnTo>
                    <a:pt x="3632200" y="50800"/>
                  </a:lnTo>
                  <a:lnTo>
                    <a:pt x="3632200" y="25400"/>
                  </a:lnTo>
                  <a:close/>
                </a:path>
                <a:path w="4838700" h="76200">
                  <a:moveTo>
                    <a:pt x="3683000" y="25400"/>
                  </a:moveTo>
                  <a:lnTo>
                    <a:pt x="3657600" y="25400"/>
                  </a:lnTo>
                  <a:lnTo>
                    <a:pt x="3657600" y="50800"/>
                  </a:lnTo>
                  <a:lnTo>
                    <a:pt x="3683000" y="50800"/>
                  </a:lnTo>
                  <a:lnTo>
                    <a:pt x="3683000" y="25400"/>
                  </a:lnTo>
                  <a:close/>
                </a:path>
                <a:path w="4838700" h="76200">
                  <a:moveTo>
                    <a:pt x="3733800" y="25400"/>
                  </a:moveTo>
                  <a:lnTo>
                    <a:pt x="3708400" y="25400"/>
                  </a:lnTo>
                  <a:lnTo>
                    <a:pt x="3708400" y="50800"/>
                  </a:lnTo>
                  <a:lnTo>
                    <a:pt x="3733800" y="50800"/>
                  </a:lnTo>
                  <a:lnTo>
                    <a:pt x="3733800" y="25400"/>
                  </a:lnTo>
                  <a:close/>
                </a:path>
                <a:path w="4838700" h="76200">
                  <a:moveTo>
                    <a:pt x="3784600" y="25400"/>
                  </a:moveTo>
                  <a:lnTo>
                    <a:pt x="3759200" y="25400"/>
                  </a:lnTo>
                  <a:lnTo>
                    <a:pt x="3759200" y="50800"/>
                  </a:lnTo>
                  <a:lnTo>
                    <a:pt x="3784600" y="50800"/>
                  </a:lnTo>
                  <a:lnTo>
                    <a:pt x="3784600" y="25400"/>
                  </a:lnTo>
                  <a:close/>
                </a:path>
                <a:path w="4838700" h="76200">
                  <a:moveTo>
                    <a:pt x="3835400" y="25400"/>
                  </a:moveTo>
                  <a:lnTo>
                    <a:pt x="3810000" y="25400"/>
                  </a:lnTo>
                  <a:lnTo>
                    <a:pt x="3810000" y="50800"/>
                  </a:lnTo>
                  <a:lnTo>
                    <a:pt x="3835400" y="50800"/>
                  </a:lnTo>
                  <a:lnTo>
                    <a:pt x="3835400" y="25400"/>
                  </a:lnTo>
                  <a:close/>
                </a:path>
                <a:path w="4838700" h="76200">
                  <a:moveTo>
                    <a:pt x="3886200" y="25400"/>
                  </a:moveTo>
                  <a:lnTo>
                    <a:pt x="3860800" y="25400"/>
                  </a:lnTo>
                  <a:lnTo>
                    <a:pt x="3860800" y="50800"/>
                  </a:lnTo>
                  <a:lnTo>
                    <a:pt x="3886200" y="50800"/>
                  </a:lnTo>
                  <a:lnTo>
                    <a:pt x="3886200" y="25400"/>
                  </a:lnTo>
                  <a:close/>
                </a:path>
                <a:path w="4838700" h="76200">
                  <a:moveTo>
                    <a:pt x="3937000" y="25400"/>
                  </a:moveTo>
                  <a:lnTo>
                    <a:pt x="3911600" y="25400"/>
                  </a:lnTo>
                  <a:lnTo>
                    <a:pt x="3911600" y="50800"/>
                  </a:lnTo>
                  <a:lnTo>
                    <a:pt x="3937000" y="50800"/>
                  </a:lnTo>
                  <a:lnTo>
                    <a:pt x="3937000" y="25400"/>
                  </a:lnTo>
                  <a:close/>
                </a:path>
                <a:path w="4838700" h="76200">
                  <a:moveTo>
                    <a:pt x="3987800" y="25400"/>
                  </a:moveTo>
                  <a:lnTo>
                    <a:pt x="3962400" y="25400"/>
                  </a:lnTo>
                  <a:lnTo>
                    <a:pt x="3962400" y="50800"/>
                  </a:lnTo>
                  <a:lnTo>
                    <a:pt x="3987800" y="50800"/>
                  </a:lnTo>
                  <a:lnTo>
                    <a:pt x="3987800" y="25400"/>
                  </a:lnTo>
                  <a:close/>
                </a:path>
                <a:path w="4838700" h="76200">
                  <a:moveTo>
                    <a:pt x="4038600" y="25400"/>
                  </a:moveTo>
                  <a:lnTo>
                    <a:pt x="4013200" y="25400"/>
                  </a:lnTo>
                  <a:lnTo>
                    <a:pt x="4013200" y="50800"/>
                  </a:lnTo>
                  <a:lnTo>
                    <a:pt x="4038600" y="50800"/>
                  </a:lnTo>
                  <a:lnTo>
                    <a:pt x="4038600" y="25400"/>
                  </a:lnTo>
                  <a:close/>
                </a:path>
                <a:path w="4838700" h="76200">
                  <a:moveTo>
                    <a:pt x="4089400" y="25400"/>
                  </a:moveTo>
                  <a:lnTo>
                    <a:pt x="4064000" y="25400"/>
                  </a:lnTo>
                  <a:lnTo>
                    <a:pt x="4064000" y="50800"/>
                  </a:lnTo>
                  <a:lnTo>
                    <a:pt x="4089400" y="50800"/>
                  </a:lnTo>
                  <a:lnTo>
                    <a:pt x="4089400" y="25400"/>
                  </a:lnTo>
                  <a:close/>
                </a:path>
                <a:path w="4838700" h="76200">
                  <a:moveTo>
                    <a:pt x="4140200" y="25400"/>
                  </a:moveTo>
                  <a:lnTo>
                    <a:pt x="4114800" y="25400"/>
                  </a:lnTo>
                  <a:lnTo>
                    <a:pt x="4114800" y="50800"/>
                  </a:lnTo>
                  <a:lnTo>
                    <a:pt x="4140200" y="50800"/>
                  </a:lnTo>
                  <a:lnTo>
                    <a:pt x="4140200" y="25400"/>
                  </a:lnTo>
                  <a:close/>
                </a:path>
                <a:path w="4838700" h="76200">
                  <a:moveTo>
                    <a:pt x="4191000" y="25400"/>
                  </a:moveTo>
                  <a:lnTo>
                    <a:pt x="4165600" y="25400"/>
                  </a:lnTo>
                  <a:lnTo>
                    <a:pt x="4165600" y="50800"/>
                  </a:lnTo>
                  <a:lnTo>
                    <a:pt x="4191000" y="50800"/>
                  </a:lnTo>
                  <a:lnTo>
                    <a:pt x="4191000" y="25400"/>
                  </a:lnTo>
                  <a:close/>
                </a:path>
                <a:path w="4838700" h="76200">
                  <a:moveTo>
                    <a:pt x="4241800" y="25400"/>
                  </a:moveTo>
                  <a:lnTo>
                    <a:pt x="4216400" y="25400"/>
                  </a:lnTo>
                  <a:lnTo>
                    <a:pt x="4216400" y="50800"/>
                  </a:lnTo>
                  <a:lnTo>
                    <a:pt x="4241800" y="50800"/>
                  </a:lnTo>
                  <a:lnTo>
                    <a:pt x="4241800" y="25400"/>
                  </a:lnTo>
                  <a:close/>
                </a:path>
                <a:path w="4838700" h="76200">
                  <a:moveTo>
                    <a:pt x="4292600" y="25400"/>
                  </a:moveTo>
                  <a:lnTo>
                    <a:pt x="4267200" y="25400"/>
                  </a:lnTo>
                  <a:lnTo>
                    <a:pt x="4267200" y="50800"/>
                  </a:lnTo>
                  <a:lnTo>
                    <a:pt x="4292600" y="50800"/>
                  </a:lnTo>
                  <a:lnTo>
                    <a:pt x="4292600" y="25400"/>
                  </a:lnTo>
                  <a:close/>
                </a:path>
                <a:path w="4838700" h="76200">
                  <a:moveTo>
                    <a:pt x="4343400" y="25400"/>
                  </a:moveTo>
                  <a:lnTo>
                    <a:pt x="4318000" y="25400"/>
                  </a:lnTo>
                  <a:lnTo>
                    <a:pt x="4318000" y="50800"/>
                  </a:lnTo>
                  <a:lnTo>
                    <a:pt x="4343400" y="50800"/>
                  </a:lnTo>
                  <a:lnTo>
                    <a:pt x="4343400" y="25400"/>
                  </a:lnTo>
                  <a:close/>
                </a:path>
                <a:path w="4838700" h="76200">
                  <a:moveTo>
                    <a:pt x="4394200" y="25400"/>
                  </a:moveTo>
                  <a:lnTo>
                    <a:pt x="4368800" y="25400"/>
                  </a:lnTo>
                  <a:lnTo>
                    <a:pt x="4368800" y="50800"/>
                  </a:lnTo>
                  <a:lnTo>
                    <a:pt x="4394200" y="50800"/>
                  </a:lnTo>
                  <a:lnTo>
                    <a:pt x="4394200" y="25400"/>
                  </a:lnTo>
                  <a:close/>
                </a:path>
                <a:path w="4838700" h="76200">
                  <a:moveTo>
                    <a:pt x="4445000" y="25400"/>
                  </a:moveTo>
                  <a:lnTo>
                    <a:pt x="4419600" y="25400"/>
                  </a:lnTo>
                  <a:lnTo>
                    <a:pt x="4419600" y="50800"/>
                  </a:lnTo>
                  <a:lnTo>
                    <a:pt x="4445000" y="50800"/>
                  </a:lnTo>
                  <a:lnTo>
                    <a:pt x="4445000" y="25400"/>
                  </a:lnTo>
                  <a:close/>
                </a:path>
                <a:path w="4838700" h="76200">
                  <a:moveTo>
                    <a:pt x="4495800" y="25400"/>
                  </a:moveTo>
                  <a:lnTo>
                    <a:pt x="4470400" y="25400"/>
                  </a:lnTo>
                  <a:lnTo>
                    <a:pt x="4470400" y="50800"/>
                  </a:lnTo>
                  <a:lnTo>
                    <a:pt x="4495800" y="50800"/>
                  </a:lnTo>
                  <a:lnTo>
                    <a:pt x="4495800" y="25400"/>
                  </a:lnTo>
                  <a:close/>
                </a:path>
                <a:path w="4838700" h="76200">
                  <a:moveTo>
                    <a:pt x="4546600" y="25400"/>
                  </a:moveTo>
                  <a:lnTo>
                    <a:pt x="4521200" y="25400"/>
                  </a:lnTo>
                  <a:lnTo>
                    <a:pt x="4521200" y="50800"/>
                  </a:lnTo>
                  <a:lnTo>
                    <a:pt x="4546600" y="50800"/>
                  </a:lnTo>
                  <a:lnTo>
                    <a:pt x="4546600" y="25400"/>
                  </a:lnTo>
                  <a:close/>
                </a:path>
                <a:path w="4838700" h="76200">
                  <a:moveTo>
                    <a:pt x="4597400" y="25400"/>
                  </a:moveTo>
                  <a:lnTo>
                    <a:pt x="4572000" y="25400"/>
                  </a:lnTo>
                  <a:lnTo>
                    <a:pt x="4572000" y="50800"/>
                  </a:lnTo>
                  <a:lnTo>
                    <a:pt x="4597400" y="50800"/>
                  </a:lnTo>
                  <a:lnTo>
                    <a:pt x="4597400" y="25400"/>
                  </a:lnTo>
                  <a:close/>
                </a:path>
                <a:path w="4838700" h="76200">
                  <a:moveTo>
                    <a:pt x="4648200" y="25400"/>
                  </a:moveTo>
                  <a:lnTo>
                    <a:pt x="4622800" y="25400"/>
                  </a:lnTo>
                  <a:lnTo>
                    <a:pt x="4622800" y="50800"/>
                  </a:lnTo>
                  <a:lnTo>
                    <a:pt x="4648200" y="50800"/>
                  </a:lnTo>
                  <a:lnTo>
                    <a:pt x="4648200" y="25400"/>
                  </a:lnTo>
                  <a:close/>
                </a:path>
                <a:path w="4838700" h="76200">
                  <a:moveTo>
                    <a:pt x="4699000" y="25400"/>
                  </a:moveTo>
                  <a:lnTo>
                    <a:pt x="4673600" y="25400"/>
                  </a:lnTo>
                  <a:lnTo>
                    <a:pt x="4673600" y="50800"/>
                  </a:lnTo>
                  <a:lnTo>
                    <a:pt x="4699000" y="50800"/>
                  </a:lnTo>
                  <a:lnTo>
                    <a:pt x="4699000" y="25400"/>
                  </a:lnTo>
                  <a:close/>
                </a:path>
                <a:path w="4838700" h="76200">
                  <a:moveTo>
                    <a:pt x="4749800" y="25400"/>
                  </a:moveTo>
                  <a:lnTo>
                    <a:pt x="4724400" y="25400"/>
                  </a:lnTo>
                  <a:lnTo>
                    <a:pt x="4724400" y="50800"/>
                  </a:lnTo>
                  <a:lnTo>
                    <a:pt x="4749800" y="50800"/>
                  </a:lnTo>
                  <a:lnTo>
                    <a:pt x="4749800" y="2540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1">
              <a:extLst>
                <a:ext uri="{FF2B5EF4-FFF2-40B4-BE49-F238E27FC236}">
                  <a16:creationId xmlns:a16="http://schemas.microsoft.com/office/drawing/2014/main" id="{40DFBF1B-D1FF-8BC3-54F5-98931E0BCD01}"/>
                </a:ext>
              </a:extLst>
            </p:cNvPr>
            <p:cNvSpPr/>
            <p:nvPr/>
          </p:nvSpPr>
          <p:spPr>
            <a:xfrm>
              <a:off x="3532632" y="4570476"/>
              <a:ext cx="129539" cy="259079"/>
            </a:xfrm>
            <a:custGeom>
              <a:avLst/>
              <a:gdLst/>
              <a:ahLst/>
              <a:cxnLst/>
              <a:rect l="l" t="t" r="r" b="b"/>
              <a:pathLst>
                <a:path w="129539" h="259079">
                  <a:moveTo>
                    <a:pt x="129539" y="0"/>
                  </a:moveTo>
                  <a:lnTo>
                    <a:pt x="0" y="129540"/>
                  </a:lnTo>
                  <a:lnTo>
                    <a:pt x="129539" y="259080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2">
              <a:extLst>
                <a:ext uri="{FF2B5EF4-FFF2-40B4-BE49-F238E27FC236}">
                  <a16:creationId xmlns:a16="http://schemas.microsoft.com/office/drawing/2014/main" id="{16B61BC1-76BE-C974-F829-BB4E4B6E8D22}"/>
                </a:ext>
              </a:extLst>
            </p:cNvPr>
            <p:cNvSpPr/>
            <p:nvPr/>
          </p:nvSpPr>
          <p:spPr>
            <a:xfrm>
              <a:off x="3662172" y="4570476"/>
              <a:ext cx="128270" cy="259079"/>
            </a:xfrm>
            <a:custGeom>
              <a:avLst/>
              <a:gdLst/>
              <a:ahLst/>
              <a:cxnLst/>
              <a:rect l="l" t="t" r="r" b="b"/>
              <a:pathLst>
                <a:path w="128270" h="259079">
                  <a:moveTo>
                    <a:pt x="0" y="0"/>
                  </a:moveTo>
                  <a:lnTo>
                    <a:pt x="0" y="259080"/>
                  </a:lnTo>
                  <a:lnTo>
                    <a:pt x="128015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19">
            <a:extLst>
              <a:ext uri="{FF2B5EF4-FFF2-40B4-BE49-F238E27FC236}">
                <a16:creationId xmlns:a16="http://schemas.microsoft.com/office/drawing/2014/main" id="{1467063A-9B5C-367B-607E-35ADDEBDB0EF}"/>
              </a:ext>
            </a:extLst>
          </p:cNvPr>
          <p:cNvSpPr txBox="1"/>
          <p:nvPr/>
        </p:nvSpPr>
        <p:spPr>
          <a:xfrm>
            <a:off x="3962400" y="4257040"/>
            <a:ext cx="5181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6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、</a:t>
            </a:r>
            <a:r>
              <a:rPr lang="en-US" altLang="zh-CN" sz="2400" spc="-10" dirty="0">
                <a:solidFill>
                  <a:schemeClr val="tx1"/>
                </a:solidFill>
                <a:latin typeface="Droid Sans Fallback"/>
                <a:ea typeface="+mj-ea"/>
              </a:rPr>
              <a:t>V2</a:t>
            </a:r>
            <a:r>
              <a:rPr lang="zh-CN" altLang="en-US" sz="2400" spc="-10" dirty="0">
                <a:solidFill>
                  <a:schemeClr val="tx1"/>
                </a:solidFill>
                <a:latin typeface="Droid Sans Fallback"/>
                <a:ea typeface="+mj-ea"/>
              </a:rPr>
              <a:t>版本消息集合格式</a:t>
            </a:r>
            <a:endParaRPr sz="2400" spc="-10" dirty="0">
              <a:solidFill>
                <a:schemeClr val="tx1"/>
              </a:solidFill>
              <a:latin typeface="Droid Sans Fallback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30388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73988"/>
            <a:ext cx="12195175" cy="430618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5175" cy="1323975"/>
            <a:chOff x="0" y="0"/>
            <a:chExt cx="12195175" cy="1323975"/>
          </a:xfrm>
        </p:grpSpPr>
        <p:sp>
          <p:nvSpPr>
            <p:cNvPr id="4" name="object 4"/>
            <p:cNvSpPr/>
            <p:nvPr/>
          </p:nvSpPr>
          <p:spPr>
            <a:xfrm>
              <a:off x="0" y="120604"/>
              <a:ext cx="12195175" cy="1203325"/>
            </a:xfrm>
            <a:custGeom>
              <a:avLst/>
              <a:gdLst/>
              <a:ahLst/>
              <a:cxnLst/>
              <a:rect l="l" t="t" r="r" b="b"/>
              <a:pathLst>
                <a:path w="12195175" h="1203325">
                  <a:moveTo>
                    <a:pt x="12195175" y="0"/>
                  </a:moveTo>
                  <a:lnTo>
                    <a:pt x="0" y="603875"/>
                  </a:lnTo>
                  <a:lnTo>
                    <a:pt x="0" y="1203021"/>
                  </a:lnTo>
                  <a:lnTo>
                    <a:pt x="161016" y="1182423"/>
                  </a:lnTo>
                  <a:lnTo>
                    <a:pt x="335466" y="1163235"/>
                  </a:lnTo>
                  <a:lnTo>
                    <a:pt x="557400" y="1142989"/>
                  </a:lnTo>
                  <a:lnTo>
                    <a:pt x="783443" y="1126586"/>
                  </a:lnTo>
                  <a:lnTo>
                    <a:pt x="1022918" y="1113241"/>
                  </a:lnTo>
                  <a:lnTo>
                    <a:pt x="1388915" y="1099516"/>
                  </a:lnTo>
                  <a:lnTo>
                    <a:pt x="1870352" y="1091132"/>
                  </a:lnTo>
                  <a:lnTo>
                    <a:pt x="5847751" y="1090051"/>
                  </a:lnTo>
                  <a:lnTo>
                    <a:pt x="6221497" y="1070709"/>
                  </a:lnTo>
                  <a:lnTo>
                    <a:pt x="6538493" y="1048572"/>
                  </a:lnTo>
                  <a:lnTo>
                    <a:pt x="6854423" y="1020594"/>
                  </a:lnTo>
                  <a:lnTo>
                    <a:pt x="7116625" y="992399"/>
                  </a:lnTo>
                  <a:lnTo>
                    <a:pt x="7377634" y="959411"/>
                  </a:lnTo>
                  <a:lnTo>
                    <a:pt x="7585444" y="929345"/>
                  </a:lnTo>
                  <a:lnTo>
                    <a:pt x="7792253" y="895826"/>
                  </a:lnTo>
                  <a:lnTo>
                    <a:pt x="8699996" y="743289"/>
                  </a:lnTo>
                  <a:lnTo>
                    <a:pt x="9389624" y="639797"/>
                  </a:lnTo>
                  <a:lnTo>
                    <a:pt x="9873789" y="575728"/>
                  </a:lnTo>
                  <a:lnTo>
                    <a:pt x="10252908" y="531991"/>
                  </a:lnTo>
                  <a:lnTo>
                    <a:pt x="10543816" y="503277"/>
                  </a:lnTo>
                  <a:lnTo>
                    <a:pt x="10812200" y="481474"/>
                  </a:lnTo>
                  <a:lnTo>
                    <a:pt x="11010831" y="468930"/>
                  </a:lnTo>
                  <a:lnTo>
                    <a:pt x="11150497" y="462343"/>
                  </a:lnTo>
                  <a:lnTo>
                    <a:pt x="11282235" y="458145"/>
                  </a:lnTo>
                  <a:lnTo>
                    <a:pt x="11406092" y="456313"/>
                  </a:lnTo>
                  <a:lnTo>
                    <a:pt x="12195175" y="456224"/>
                  </a:lnTo>
                  <a:lnTo>
                    <a:pt x="12195175" y="0"/>
                  </a:lnTo>
                  <a:close/>
                </a:path>
                <a:path w="12195175" h="1203325">
                  <a:moveTo>
                    <a:pt x="5847751" y="1090051"/>
                  </a:moveTo>
                  <a:lnTo>
                    <a:pt x="2164999" y="1090051"/>
                  </a:lnTo>
                  <a:lnTo>
                    <a:pt x="4580189" y="1114032"/>
                  </a:lnTo>
                  <a:lnTo>
                    <a:pt x="5214666" y="1108842"/>
                  </a:lnTo>
                  <a:lnTo>
                    <a:pt x="5691761" y="1096193"/>
                  </a:lnTo>
                  <a:lnTo>
                    <a:pt x="5847751" y="1090051"/>
                  </a:lnTo>
                  <a:close/>
                </a:path>
                <a:path w="12195175" h="1203325">
                  <a:moveTo>
                    <a:pt x="12195175" y="456224"/>
                  </a:moveTo>
                  <a:lnTo>
                    <a:pt x="11445634" y="456224"/>
                  </a:lnTo>
                  <a:lnTo>
                    <a:pt x="11484306" y="456393"/>
                  </a:lnTo>
                  <a:lnTo>
                    <a:pt x="11559052" y="457507"/>
                  </a:lnTo>
                  <a:lnTo>
                    <a:pt x="11630341" y="459647"/>
                  </a:lnTo>
                  <a:lnTo>
                    <a:pt x="11698187" y="462806"/>
                  </a:lnTo>
                  <a:lnTo>
                    <a:pt x="11762605" y="466976"/>
                  </a:lnTo>
                  <a:lnTo>
                    <a:pt x="11823606" y="472151"/>
                  </a:lnTo>
                  <a:lnTo>
                    <a:pt x="11881206" y="478323"/>
                  </a:lnTo>
                  <a:lnTo>
                    <a:pt x="11935417" y="485484"/>
                  </a:lnTo>
                  <a:lnTo>
                    <a:pt x="11986252" y="493629"/>
                  </a:lnTo>
                  <a:lnTo>
                    <a:pt x="12033726" y="502748"/>
                  </a:lnTo>
                  <a:lnTo>
                    <a:pt x="12077851" y="512836"/>
                  </a:lnTo>
                  <a:lnTo>
                    <a:pt x="12118641" y="523885"/>
                  </a:lnTo>
                  <a:lnTo>
                    <a:pt x="12156109" y="535887"/>
                  </a:lnTo>
                  <a:lnTo>
                    <a:pt x="12195175" y="550949"/>
                  </a:lnTo>
                  <a:lnTo>
                    <a:pt x="12195175" y="456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5175" cy="988060"/>
            </a:xfrm>
            <a:custGeom>
              <a:avLst/>
              <a:gdLst/>
              <a:ahLst/>
              <a:cxnLst/>
              <a:rect l="l" t="t" r="r" b="b"/>
              <a:pathLst>
                <a:path w="12195175" h="988060">
                  <a:moveTo>
                    <a:pt x="8364292" y="856104"/>
                  </a:moveTo>
                  <a:lnTo>
                    <a:pt x="1081579" y="856104"/>
                  </a:lnTo>
                  <a:lnTo>
                    <a:pt x="1439908" y="859374"/>
                  </a:lnTo>
                  <a:lnTo>
                    <a:pt x="1919174" y="872350"/>
                  </a:lnTo>
                  <a:lnTo>
                    <a:pt x="3722067" y="955226"/>
                  </a:lnTo>
                  <a:lnTo>
                    <a:pt x="4565014" y="980569"/>
                  </a:lnTo>
                  <a:lnTo>
                    <a:pt x="5279199" y="987713"/>
                  </a:lnTo>
                  <a:lnTo>
                    <a:pt x="6081954" y="980181"/>
                  </a:lnTo>
                  <a:lnTo>
                    <a:pt x="6782162" y="960773"/>
                  </a:lnTo>
                  <a:lnTo>
                    <a:pt x="7363937" y="933730"/>
                  </a:lnTo>
                  <a:lnTo>
                    <a:pt x="7809198" y="904745"/>
                  </a:lnTo>
                  <a:lnTo>
                    <a:pt x="8209393" y="871264"/>
                  </a:lnTo>
                  <a:lnTo>
                    <a:pt x="8332163" y="859374"/>
                  </a:lnTo>
                  <a:lnTo>
                    <a:pt x="8364292" y="856104"/>
                  </a:lnTo>
                  <a:close/>
                </a:path>
                <a:path w="12195175" h="988060">
                  <a:moveTo>
                    <a:pt x="10984323" y="0"/>
                  </a:moveTo>
                  <a:lnTo>
                    <a:pt x="0" y="0"/>
                  </a:lnTo>
                  <a:lnTo>
                    <a:pt x="0" y="885059"/>
                  </a:lnTo>
                  <a:lnTo>
                    <a:pt x="368897" y="868559"/>
                  </a:lnTo>
                  <a:lnTo>
                    <a:pt x="756954" y="858571"/>
                  </a:lnTo>
                  <a:lnTo>
                    <a:pt x="8364292" y="856104"/>
                  </a:lnTo>
                  <a:lnTo>
                    <a:pt x="8679809" y="821040"/>
                  </a:lnTo>
                  <a:lnTo>
                    <a:pt x="8940971" y="787188"/>
                  </a:lnTo>
                  <a:lnTo>
                    <a:pt x="9179648" y="752010"/>
                  </a:lnTo>
                  <a:lnTo>
                    <a:pt x="9398159" y="715978"/>
                  </a:lnTo>
                  <a:lnTo>
                    <a:pt x="9637016" y="672279"/>
                  </a:lnTo>
                  <a:lnTo>
                    <a:pt x="9955876" y="607489"/>
                  </a:lnTo>
                  <a:lnTo>
                    <a:pt x="10472810" y="496505"/>
                  </a:lnTo>
                  <a:lnTo>
                    <a:pt x="10614148" y="468849"/>
                  </a:lnTo>
                  <a:lnTo>
                    <a:pt x="10726611" y="448945"/>
                  </a:lnTo>
                  <a:lnTo>
                    <a:pt x="10811381" y="435472"/>
                  </a:lnTo>
                  <a:lnTo>
                    <a:pt x="10929881" y="418731"/>
                  </a:lnTo>
                  <a:lnTo>
                    <a:pt x="11017296" y="407453"/>
                  </a:lnTo>
                  <a:lnTo>
                    <a:pt x="11102039" y="397388"/>
                  </a:lnTo>
                  <a:lnTo>
                    <a:pt x="11184084" y="388478"/>
                  </a:lnTo>
                  <a:lnTo>
                    <a:pt x="11263405" y="380666"/>
                  </a:lnTo>
                  <a:lnTo>
                    <a:pt x="11413775" y="368104"/>
                  </a:lnTo>
                  <a:lnTo>
                    <a:pt x="11552946" y="359242"/>
                  </a:lnTo>
                  <a:lnTo>
                    <a:pt x="11618386" y="356049"/>
                  </a:lnTo>
                  <a:lnTo>
                    <a:pt x="11740261" y="351877"/>
                  </a:lnTo>
                  <a:lnTo>
                    <a:pt x="11850548" y="350249"/>
                  </a:lnTo>
                  <a:lnTo>
                    <a:pt x="12195175" y="350247"/>
                  </a:lnTo>
                  <a:lnTo>
                    <a:pt x="12195175" y="520"/>
                  </a:lnTo>
                  <a:lnTo>
                    <a:pt x="10984323" y="0"/>
                  </a:lnTo>
                  <a:close/>
                </a:path>
                <a:path w="12195175" h="988060">
                  <a:moveTo>
                    <a:pt x="12195175" y="350247"/>
                  </a:moveTo>
                  <a:lnTo>
                    <a:pt x="11901238" y="350247"/>
                  </a:lnTo>
                  <a:lnTo>
                    <a:pt x="11993584" y="351577"/>
                  </a:lnTo>
                  <a:lnTo>
                    <a:pt x="12073717" y="354305"/>
                  </a:lnTo>
                  <a:lnTo>
                    <a:pt x="12109217" y="356054"/>
                  </a:lnTo>
                  <a:lnTo>
                    <a:pt x="12141434" y="357970"/>
                  </a:lnTo>
                  <a:lnTo>
                    <a:pt x="12170573" y="360009"/>
                  </a:lnTo>
                  <a:lnTo>
                    <a:pt x="12195175" y="362000"/>
                  </a:lnTo>
                  <a:lnTo>
                    <a:pt x="12195175" y="350247"/>
                  </a:lnTo>
                  <a:close/>
                </a:path>
              </a:pathLst>
            </a:custGeom>
            <a:solidFill>
              <a:srgbClr val="004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395" y="188912"/>
              <a:ext cx="195516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5" y="476250"/>
              <a:ext cx="195516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804" y="333375"/>
              <a:ext cx="195008" cy="16192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3819525" y="3111500"/>
            <a:ext cx="4838700" cy="76200"/>
          </a:xfrm>
          <a:custGeom>
            <a:avLst/>
            <a:gdLst/>
            <a:ahLst/>
            <a:cxnLst/>
            <a:rect l="l" t="t" r="r" b="b"/>
            <a:pathLst>
              <a:path w="4838700" h="76200">
                <a:moveTo>
                  <a:pt x="4800600" y="0"/>
                </a:moveTo>
                <a:lnTo>
                  <a:pt x="4785768" y="2993"/>
                </a:lnTo>
                <a:lnTo>
                  <a:pt x="4773658" y="11158"/>
                </a:lnTo>
                <a:lnTo>
                  <a:pt x="4765493" y="23268"/>
                </a:lnTo>
                <a:lnTo>
                  <a:pt x="4762500" y="38100"/>
                </a:lnTo>
                <a:lnTo>
                  <a:pt x="4765493" y="52931"/>
                </a:lnTo>
                <a:lnTo>
                  <a:pt x="4773658" y="65041"/>
                </a:lnTo>
                <a:lnTo>
                  <a:pt x="4785768" y="73206"/>
                </a:lnTo>
                <a:lnTo>
                  <a:pt x="4800600" y="76200"/>
                </a:lnTo>
                <a:lnTo>
                  <a:pt x="4815431" y="73206"/>
                </a:lnTo>
                <a:lnTo>
                  <a:pt x="4827541" y="65041"/>
                </a:lnTo>
                <a:lnTo>
                  <a:pt x="4835706" y="52931"/>
                </a:lnTo>
                <a:lnTo>
                  <a:pt x="4836136" y="50800"/>
                </a:lnTo>
                <a:lnTo>
                  <a:pt x="4775200" y="50800"/>
                </a:lnTo>
                <a:lnTo>
                  <a:pt x="4775200" y="25400"/>
                </a:lnTo>
                <a:lnTo>
                  <a:pt x="4836136" y="25400"/>
                </a:lnTo>
                <a:lnTo>
                  <a:pt x="4835706" y="23268"/>
                </a:lnTo>
                <a:lnTo>
                  <a:pt x="4827541" y="11158"/>
                </a:lnTo>
                <a:lnTo>
                  <a:pt x="4815431" y="2993"/>
                </a:lnTo>
                <a:lnTo>
                  <a:pt x="4800600" y="0"/>
                </a:lnTo>
                <a:close/>
              </a:path>
              <a:path w="4838700" h="76200">
                <a:moveTo>
                  <a:pt x="4800600" y="25400"/>
                </a:moveTo>
                <a:lnTo>
                  <a:pt x="4775200" y="25400"/>
                </a:lnTo>
                <a:lnTo>
                  <a:pt x="4775200" y="50800"/>
                </a:lnTo>
                <a:lnTo>
                  <a:pt x="4800600" y="50800"/>
                </a:lnTo>
                <a:lnTo>
                  <a:pt x="4800600" y="25400"/>
                </a:lnTo>
                <a:close/>
              </a:path>
              <a:path w="4838700" h="76200">
                <a:moveTo>
                  <a:pt x="4836136" y="25400"/>
                </a:moveTo>
                <a:lnTo>
                  <a:pt x="4800600" y="25400"/>
                </a:lnTo>
                <a:lnTo>
                  <a:pt x="4800600" y="50800"/>
                </a:lnTo>
                <a:lnTo>
                  <a:pt x="4836136" y="50800"/>
                </a:lnTo>
                <a:lnTo>
                  <a:pt x="4838700" y="38100"/>
                </a:lnTo>
                <a:lnTo>
                  <a:pt x="4836136" y="25400"/>
                </a:lnTo>
                <a:close/>
              </a:path>
              <a:path w="4838700" h="76200">
                <a:moveTo>
                  <a:pt x="25400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25400" y="50800"/>
                </a:lnTo>
                <a:lnTo>
                  <a:pt x="25400" y="25400"/>
                </a:lnTo>
                <a:close/>
              </a:path>
              <a:path w="4838700" h="76200">
                <a:moveTo>
                  <a:pt x="76200" y="25400"/>
                </a:moveTo>
                <a:lnTo>
                  <a:pt x="50800" y="254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close/>
              </a:path>
              <a:path w="4838700" h="76200">
                <a:moveTo>
                  <a:pt x="127000" y="25400"/>
                </a:moveTo>
                <a:lnTo>
                  <a:pt x="101600" y="25400"/>
                </a:lnTo>
                <a:lnTo>
                  <a:pt x="101600" y="50800"/>
                </a:lnTo>
                <a:lnTo>
                  <a:pt x="127000" y="50800"/>
                </a:lnTo>
                <a:lnTo>
                  <a:pt x="127000" y="25400"/>
                </a:lnTo>
                <a:close/>
              </a:path>
              <a:path w="4838700" h="76200">
                <a:moveTo>
                  <a:pt x="177800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177800" y="50800"/>
                </a:lnTo>
                <a:lnTo>
                  <a:pt x="177800" y="25400"/>
                </a:lnTo>
                <a:close/>
              </a:path>
              <a:path w="4838700" h="76200">
                <a:moveTo>
                  <a:pt x="228600" y="25400"/>
                </a:moveTo>
                <a:lnTo>
                  <a:pt x="203200" y="25400"/>
                </a:lnTo>
                <a:lnTo>
                  <a:pt x="203200" y="50800"/>
                </a:lnTo>
                <a:lnTo>
                  <a:pt x="228600" y="50800"/>
                </a:lnTo>
                <a:lnTo>
                  <a:pt x="228600" y="25400"/>
                </a:lnTo>
                <a:close/>
              </a:path>
              <a:path w="4838700" h="76200">
                <a:moveTo>
                  <a:pt x="279400" y="25400"/>
                </a:moveTo>
                <a:lnTo>
                  <a:pt x="254000" y="25400"/>
                </a:lnTo>
                <a:lnTo>
                  <a:pt x="254000" y="50800"/>
                </a:lnTo>
                <a:lnTo>
                  <a:pt x="279400" y="50800"/>
                </a:lnTo>
                <a:lnTo>
                  <a:pt x="279400" y="25400"/>
                </a:lnTo>
                <a:close/>
              </a:path>
              <a:path w="4838700" h="76200">
                <a:moveTo>
                  <a:pt x="330200" y="25400"/>
                </a:moveTo>
                <a:lnTo>
                  <a:pt x="304800" y="254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close/>
              </a:path>
              <a:path w="4838700" h="76200">
                <a:moveTo>
                  <a:pt x="381000" y="25400"/>
                </a:moveTo>
                <a:lnTo>
                  <a:pt x="355600" y="25400"/>
                </a:lnTo>
                <a:lnTo>
                  <a:pt x="355600" y="50800"/>
                </a:lnTo>
                <a:lnTo>
                  <a:pt x="381000" y="50800"/>
                </a:lnTo>
                <a:lnTo>
                  <a:pt x="381000" y="25400"/>
                </a:lnTo>
                <a:close/>
              </a:path>
              <a:path w="4838700" h="76200">
                <a:moveTo>
                  <a:pt x="431800" y="25400"/>
                </a:moveTo>
                <a:lnTo>
                  <a:pt x="406400" y="25400"/>
                </a:lnTo>
                <a:lnTo>
                  <a:pt x="406400" y="50800"/>
                </a:lnTo>
                <a:lnTo>
                  <a:pt x="431800" y="50800"/>
                </a:lnTo>
                <a:lnTo>
                  <a:pt x="431800" y="25400"/>
                </a:lnTo>
                <a:close/>
              </a:path>
              <a:path w="4838700" h="76200">
                <a:moveTo>
                  <a:pt x="482600" y="25400"/>
                </a:moveTo>
                <a:lnTo>
                  <a:pt x="457200" y="25400"/>
                </a:lnTo>
                <a:lnTo>
                  <a:pt x="457200" y="50800"/>
                </a:lnTo>
                <a:lnTo>
                  <a:pt x="482600" y="50800"/>
                </a:lnTo>
                <a:lnTo>
                  <a:pt x="482600" y="25400"/>
                </a:lnTo>
                <a:close/>
              </a:path>
              <a:path w="4838700" h="76200">
                <a:moveTo>
                  <a:pt x="533400" y="25400"/>
                </a:moveTo>
                <a:lnTo>
                  <a:pt x="508000" y="25400"/>
                </a:lnTo>
                <a:lnTo>
                  <a:pt x="508000" y="50800"/>
                </a:lnTo>
                <a:lnTo>
                  <a:pt x="533400" y="50800"/>
                </a:lnTo>
                <a:lnTo>
                  <a:pt x="533400" y="25400"/>
                </a:lnTo>
                <a:close/>
              </a:path>
              <a:path w="4838700" h="76200">
                <a:moveTo>
                  <a:pt x="584200" y="25400"/>
                </a:moveTo>
                <a:lnTo>
                  <a:pt x="558800" y="254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close/>
              </a:path>
              <a:path w="4838700" h="76200">
                <a:moveTo>
                  <a:pt x="635000" y="25400"/>
                </a:moveTo>
                <a:lnTo>
                  <a:pt x="609600" y="25400"/>
                </a:lnTo>
                <a:lnTo>
                  <a:pt x="609600" y="50800"/>
                </a:lnTo>
                <a:lnTo>
                  <a:pt x="635000" y="50800"/>
                </a:lnTo>
                <a:lnTo>
                  <a:pt x="635000" y="25400"/>
                </a:lnTo>
                <a:close/>
              </a:path>
              <a:path w="4838700" h="76200">
                <a:moveTo>
                  <a:pt x="685800" y="25400"/>
                </a:moveTo>
                <a:lnTo>
                  <a:pt x="660400" y="25400"/>
                </a:lnTo>
                <a:lnTo>
                  <a:pt x="660400" y="50800"/>
                </a:lnTo>
                <a:lnTo>
                  <a:pt x="685800" y="50800"/>
                </a:lnTo>
                <a:lnTo>
                  <a:pt x="685800" y="25400"/>
                </a:lnTo>
                <a:close/>
              </a:path>
              <a:path w="4838700" h="76200">
                <a:moveTo>
                  <a:pt x="736600" y="25400"/>
                </a:moveTo>
                <a:lnTo>
                  <a:pt x="711200" y="25400"/>
                </a:lnTo>
                <a:lnTo>
                  <a:pt x="711200" y="50800"/>
                </a:lnTo>
                <a:lnTo>
                  <a:pt x="736600" y="50800"/>
                </a:lnTo>
                <a:lnTo>
                  <a:pt x="736600" y="25400"/>
                </a:lnTo>
                <a:close/>
              </a:path>
              <a:path w="4838700" h="76200">
                <a:moveTo>
                  <a:pt x="787400" y="25400"/>
                </a:moveTo>
                <a:lnTo>
                  <a:pt x="762000" y="25400"/>
                </a:lnTo>
                <a:lnTo>
                  <a:pt x="762000" y="50800"/>
                </a:lnTo>
                <a:lnTo>
                  <a:pt x="787400" y="50800"/>
                </a:lnTo>
                <a:lnTo>
                  <a:pt x="787400" y="25400"/>
                </a:lnTo>
                <a:close/>
              </a:path>
              <a:path w="4838700" h="76200">
                <a:moveTo>
                  <a:pt x="838200" y="25400"/>
                </a:moveTo>
                <a:lnTo>
                  <a:pt x="812800" y="25400"/>
                </a:lnTo>
                <a:lnTo>
                  <a:pt x="812800" y="50800"/>
                </a:lnTo>
                <a:lnTo>
                  <a:pt x="838200" y="50800"/>
                </a:lnTo>
                <a:lnTo>
                  <a:pt x="838200" y="25400"/>
                </a:lnTo>
                <a:close/>
              </a:path>
              <a:path w="4838700" h="76200">
                <a:moveTo>
                  <a:pt x="889000" y="25400"/>
                </a:moveTo>
                <a:lnTo>
                  <a:pt x="863600" y="25400"/>
                </a:lnTo>
                <a:lnTo>
                  <a:pt x="863600" y="50800"/>
                </a:lnTo>
                <a:lnTo>
                  <a:pt x="889000" y="50800"/>
                </a:lnTo>
                <a:lnTo>
                  <a:pt x="889000" y="25400"/>
                </a:lnTo>
                <a:close/>
              </a:path>
              <a:path w="4838700" h="76200">
                <a:moveTo>
                  <a:pt x="939800" y="25400"/>
                </a:moveTo>
                <a:lnTo>
                  <a:pt x="914400" y="25400"/>
                </a:lnTo>
                <a:lnTo>
                  <a:pt x="914400" y="50800"/>
                </a:lnTo>
                <a:lnTo>
                  <a:pt x="939800" y="50800"/>
                </a:lnTo>
                <a:lnTo>
                  <a:pt x="939800" y="25400"/>
                </a:lnTo>
                <a:close/>
              </a:path>
              <a:path w="4838700" h="76200">
                <a:moveTo>
                  <a:pt x="990600" y="25400"/>
                </a:moveTo>
                <a:lnTo>
                  <a:pt x="965200" y="25400"/>
                </a:lnTo>
                <a:lnTo>
                  <a:pt x="965200" y="50800"/>
                </a:lnTo>
                <a:lnTo>
                  <a:pt x="990600" y="50800"/>
                </a:lnTo>
                <a:lnTo>
                  <a:pt x="990600" y="25400"/>
                </a:lnTo>
                <a:close/>
              </a:path>
              <a:path w="4838700" h="76200">
                <a:moveTo>
                  <a:pt x="1041400" y="25400"/>
                </a:moveTo>
                <a:lnTo>
                  <a:pt x="1016000" y="25400"/>
                </a:lnTo>
                <a:lnTo>
                  <a:pt x="1016000" y="50800"/>
                </a:lnTo>
                <a:lnTo>
                  <a:pt x="1041400" y="50800"/>
                </a:lnTo>
                <a:lnTo>
                  <a:pt x="1041400" y="25400"/>
                </a:lnTo>
                <a:close/>
              </a:path>
              <a:path w="4838700" h="76200">
                <a:moveTo>
                  <a:pt x="1092200" y="25400"/>
                </a:moveTo>
                <a:lnTo>
                  <a:pt x="1066800" y="25400"/>
                </a:lnTo>
                <a:lnTo>
                  <a:pt x="1066800" y="50800"/>
                </a:lnTo>
                <a:lnTo>
                  <a:pt x="1092200" y="50800"/>
                </a:lnTo>
                <a:lnTo>
                  <a:pt x="1092200" y="25400"/>
                </a:lnTo>
                <a:close/>
              </a:path>
              <a:path w="4838700" h="76200">
                <a:moveTo>
                  <a:pt x="1143000" y="25400"/>
                </a:moveTo>
                <a:lnTo>
                  <a:pt x="1117600" y="25400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400"/>
                </a:lnTo>
                <a:close/>
              </a:path>
              <a:path w="4838700" h="76200">
                <a:moveTo>
                  <a:pt x="1193800" y="25400"/>
                </a:moveTo>
                <a:lnTo>
                  <a:pt x="1168400" y="25400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4838700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4838700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4838700" h="76200">
                <a:moveTo>
                  <a:pt x="1346200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46200" y="50800"/>
                </a:lnTo>
                <a:lnTo>
                  <a:pt x="1346200" y="25400"/>
                </a:lnTo>
                <a:close/>
              </a:path>
              <a:path w="4838700" h="76200">
                <a:moveTo>
                  <a:pt x="1397000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97000" y="50800"/>
                </a:lnTo>
                <a:lnTo>
                  <a:pt x="1397000" y="25400"/>
                </a:lnTo>
                <a:close/>
              </a:path>
              <a:path w="4838700" h="76200">
                <a:moveTo>
                  <a:pt x="1447800" y="25400"/>
                </a:moveTo>
                <a:lnTo>
                  <a:pt x="1422400" y="25400"/>
                </a:lnTo>
                <a:lnTo>
                  <a:pt x="1422400" y="50800"/>
                </a:lnTo>
                <a:lnTo>
                  <a:pt x="1447800" y="50800"/>
                </a:lnTo>
                <a:lnTo>
                  <a:pt x="1447800" y="25400"/>
                </a:lnTo>
                <a:close/>
              </a:path>
              <a:path w="4838700" h="76200">
                <a:moveTo>
                  <a:pt x="1498600" y="25400"/>
                </a:moveTo>
                <a:lnTo>
                  <a:pt x="1473200" y="25400"/>
                </a:lnTo>
                <a:lnTo>
                  <a:pt x="1473200" y="50800"/>
                </a:lnTo>
                <a:lnTo>
                  <a:pt x="1498600" y="50800"/>
                </a:lnTo>
                <a:lnTo>
                  <a:pt x="1498600" y="25400"/>
                </a:lnTo>
                <a:close/>
              </a:path>
              <a:path w="4838700" h="76200">
                <a:moveTo>
                  <a:pt x="1549400" y="25400"/>
                </a:moveTo>
                <a:lnTo>
                  <a:pt x="1524000" y="25400"/>
                </a:lnTo>
                <a:lnTo>
                  <a:pt x="1524000" y="50800"/>
                </a:lnTo>
                <a:lnTo>
                  <a:pt x="1549400" y="50800"/>
                </a:lnTo>
                <a:lnTo>
                  <a:pt x="1549400" y="25400"/>
                </a:lnTo>
                <a:close/>
              </a:path>
              <a:path w="4838700" h="76200">
                <a:moveTo>
                  <a:pt x="1600200" y="25400"/>
                </a:moveTo>
                <a:lnTo>
                  <a:pt x="1574800" y="25400"/>
                </a:lnTo>
                <a:lnTo>
                  <a:pt x="1574800" y="50800"/>
                </a:lnTo>
                <a:lnTo>
                  <a:pt x="1600200" y="50800"/>
                </a:lnTo>
                <a:lnTo>
                  <a:pt x="1600200" y="25400"/>
                </a:lnTo>
                <a:close/>
              </a:path>
              <a:path w="4838700" h="76200">
                <a:moveTo>
                  <a:pt x="1651000" y="25400"/>
                </a:moveTo>
                <a:lnTo>
                  <a:pt x="1625600" y="25400"/>
                </a:lnTo>
                <a:lnTo>
                  <a:pt x="1625600" y="50800"/>
                </a:lnTo>
                <a:lnTo>
                  <a:pt x="1651000" y="50800"/>
                </a:lnTo>
                <a:lnTo>
                  <a:pt x="1651000" y="25400"/>
                </a:lnTo>
                <a:close/>
              </a:path>
              <a:path w="4838700" h="76200">
                <a:moveTo>
                  <a:pt x="1701800" y="25400"/>
                </a:moveTo>
                <a:lnTo>
                  <a:pt x="1676400" y="25400"/>
                </a:lnTo>
                <a:lnTo>
                  <a:pt x="1676400" y="50800"/>
                </a:lnTo>
                <a:lnTo>
                  <a:pt x="1701800" y="50800"/>
                </a:lnTo>
                <a:lnTo>
                  <a:pt x="1701800" y="25400"/>
                </a:lnTo>
                <a:close/>
              </a:path>
              <a:path w="4838700" h="76200">
                <a:moveTo>
                  <a:pt x="1752600" y="25400"/>
                </a:moveTo>
                <a:lnTo>
                  <a:pt x="1727200" y="25400"/>
                </a:lnTo>
                <a:lnTo>
                  <a:pt x="1727200" y="50800"/>
                </a:lnTo>
                <a:lnTo>
                  <a:pt x="1752600" y="50800"/>
                </a:lnTo>
                <a:lnTo>
                  <a:pt x="1752600" y="25400"/>
                </a:lnTo>
                <a:close/>
              </a:path>
              <a:path w="4838700" h="76200">
                <a:moveTo>
                  <a:pt x="1803400" y="25400"/>
                </a:moveTo>
                <a:lnTo>
                  <a:pt x="1778000" y="25400"/>
                </a:lnTo>
                <a:lnTo>
                  <a:pt x="1778000" y="50800"/>
                </a:lnTo>
                <a:lnTo>
                  <a:pt x="1803400" y="50800"/>
                </a:lnTo>
                <a:lnTo>
                  <a:pt x="1803400" y="25400"/>
                </a:lnTo>
                <a:close/>
              </a:path>
              <a:path w="4838700" h="76200">
                <a:moveTo>
                  <a:pt x="1854200" y="25400"/>
                </a:moveTo>
                <a:lnTo>
                  <a:pt x="1828800" y="25400"/>
                </a:lnTo>
                <a:lnTo>
                  <a:pt x="1828800" y="50800"/>
                </a:lnTo>
                <a:lnTo>
                  <a:pt x="1854200" y="50800"/>
                </a:lnTo>
                <a:lnTo>
                  <a:pt x="1854200" y="25400"/>
                </a:lnTo>
                <a:close/>
              </a:path>
              <a:path w="4838700" h="76200">
                <a:moveTo>
                  <a:pt x="1905000" y="25400"/>
                </a:moveTo>
                <a:lnTo>
                  <a:pt x="1879600" y="25400"/>
                </a:lnTo>
                <a:lnTo>
                  <a:pt x="1879600" y="50800"/>
                </a:lnTo>
                <a:lnTo>
                  <a:pt x="1905000" y="50800"/>
                </a:lnTo>
                <a:lnTo>
                  <a:pt x="1905000" y="25400"/>
                </a:lnTo>
                <a:close/>
              </a:path>
              <a:path w="4838700" h="76200">
                <a:moveTo>
                  <a:pt x="1955800" y="25400"/>
                </a:moveTo>
                <a:lnTo>
                  <a:pt x="1930400" y="25400"/>
                </a:lnTo>
                <a:lnTo>
                  <a:pt x="1930400" y="50800"/>
                </a:lnTo>
                <a:lnTo>
                  <a:pt x="1955800" y="50800"/>
                </a:lnTo>
                <a:lnTo>
                  <a:pt x="1955800" y="25400"/>
                </a:lnTo>
                <a:close/>
              </a:path>
              <a:path w="4838700" h="76200">
                <a:moveTo>
                  <a:pt x="2006600" y="25400"/>
                </a:moveTo>
                <a:lnTo>
                  <a:pt x="1981200" y="25400"/>
                </a:lnTo>
                <a:lnTo>
                  <a:pt x="1981200" y="50800"/>
                </a:lnTo>
                <a:lnTo>
                  <a:pt x="2006600" y="50800"/>
                </a:lnTo>
                <a:lnTo>
                  <a:pt x="2006600" y="25400"/>
                </a:lnTo>
                <a:close/>
              </a:path>
              <a:path w="4838700" h="76200">
                <a:moveTo>
                  <a:pt x="2057400" y="25400"/>
                </a:moveTo>
                <a:lnTo>
                  <a:pt x="2032000" y="25400"/>
                </a:lnTo>
                <a:lnTo>
                  <a:pt x="2032000" y="50800"/>
                </a:lnTo>
                <a:lnTo>
                  <a:pt x="2057400" y="50800"/>
                </a:lnTo>
                <a:lnTo>
                  <a:pt x="2057400" y="25400"/>
                </a:lnTo>
                <a:close/>
              </a:path>
              <a:path w="4838700" h="76200">
                <a:moveTo>
                  <a:pt x="2108200" y="25400"/>
                </a:moveTo>
                <a:lnTo>
                  <a:pt x="2082800" y="25400"/>
                </a:lnTo>
                <a:lnTo>
                  <a:pt x="2082800" y="50800"/>
                </a:lnTo>
                <a:lnTo>
                  <a:pt x="2108200" y="50800"/>
                </a:lnTo>
                <a:lnTo>
                  <a:pt x="2108200" y="25400"/>
                </a:lnTo>
                <a:close/>
              </a:path>
              <a:path w="4838700" h="76200">
                <a:moveTo>
                  <a:pt x="2159000" y="25400"/>
                </a:moveTo>
                <a:lnTo>
                  <a:pt x="2133600" y="25400"/>
                </a:lnTo>
                <a:lnTo>
                  <a:pt x="2133600" y="50800"/>
                </a:lnTo>
                <a:lnTo>
                  <a:pt x="2159000" y="50800"/>
                </a:lnTo>
                <a:lnTo>
                  <a:pt x="2159000" y="25400"/>
                </a:lnTo>
                <a:close/>
              </a:path>
              <a:path w="4838700" h="76200">
                <a:moveTo>
                  <a:pt x="2209800" y="25400"/>
                </a:moveTo>
                <a:lnTo>
                  <a:pt x="2184400" y="25400"/>
                </a:lnTo>
                <a:lnTo>
                  <a:pt x="2184400" y="50800"/>
                </a:lnTo>
                <a:lnTo>
                  <a:pt x="2209800" y="50800"/>
                </a:lnTo>
                <a:lnTo>
                  <a:pt x="2209800" y="25400"/>
                </a:lnTo>
                <a:close/>
              </a:path>
              <a:path w="4838700" h="76200">
                <a:moveTo>
                  <a:pt x="2260600" y="25400"/>
                </a:moveTo>
                <a:lnTo>
                  <a:pt x="2235200" y="25400"/>
                </a:lnTo>
                <a:lnTo>
                  <a:pt x="2235200" y="50800"/>
                </a:lnTo>
                <a:lnTo>
                  <a:pt x="2260600" y="50800"/>
                </a:lnTo>
                <a:lnTo>
                  <a:pt x="2260600" y="25400"/>
                </a:lnTo>
                <a:close/>
              </a:path>
              <a:path w="4838700" h="76200">
                <a:moveTo>
                  <a:pt x="2311400" y="25400"/>
                </a:moveTo>
                <a:lnTo>
                  <a:pt x="2286000" y="25400"/>
                </a:lnTo>
                <a:lnTo>
                  <a:pt x="2286000" y="50800"/>
                </a:lnTo>
                <a:lnTo>
                  <a:pt x="2311400" y="50800"/>
                </a:lnTo>
                <a:lnTo>
                  <a:pt x="2311400" y="25400"/>
                </a:lnTo>
                <a:close/>
              </a:path>
              <a:path w="4838700" h="76200">
                <a:moveTo>
                  <a:pt x="2362200" y="25400"/>
                </a:moveTo>
                <a:lnTo>
                  <a:pt x="2336800" y="25400"/>
                </a:lnTo>
                <a:lnTo>
                  <a:pt x="2336800" y="50800"/>
                </a:lnTo>
                <a:lnTo>
                  <a:pt x="2362200" y="50800"/>
                </a:lnTo>
                <a:lnTo>
                  <a:pt x="2362200" y="25400"/>
                </a:lnTo>
                <a:close/>
              </a:path>
              <a:path w="4838700" h="76200">
                <a:moveTo>
                  <a:pt x="2413000" y="25400"/>
                </a:moveTo>
                <a:lnTo>
                  <a:pt x="2387600" y="25400"/>
                </a:lnTo>
                <a:lnTo>
                  <a:pt x="2387600" y="50800"/>
                </a:lnTo>
                <a:lnTo>
                  <a:pt x="2413000" y="50800"/>
                </a:lnTo>
                <a:lnTo>
                  <a:pt x="2413000" y="25400"/>
                </a:lnTo>
                <a:close/>
              </a:path>
              <a:path w="4838700" h="76200">
                <a:moveTo>
                  <a:pt x="2463800" y="25400"/>
                </a:moveTo>
                <a:lnTo>
                  <a:pt x="2438400" y="25400"/>
                </a:lnTo>
                <a:lnTo>
                  <a:pt x="2438400" y="50800"/>
                </a:lnTo>
                <a:lnTo>
                  <a:pt x="2463800" y="50800"/>
                </a:lnTo>
                <a:lnTo>
                  <a:pt x="2463800" y="25400"/>
                </a:lnTo>
                <a:close/>
              </a:path>
              <a:path w="4838700" h="76200">
                <a:moveTo>
                  <a:pt x="2514600" y="25400"/>
                </a:moveTo>
                <a:lnTo>
                  <a:pt x="2489200" y="25400"/>
                </a:lnTo>
                <a:lnTo>
                  <a:pt x="2489200" y="50800"/>
                </a:lnTo>
                <a:lnTo>
                  <a:pt x="2514600" y="50800"/>
                </a:lnTo>
                <a:lnTo>
                  <a:pt x="2514600" y="25400"/>
                </a:lnTo>
                <a:close/>
              </a:path>
              <a:path w="4838700" h="76200">
                <a:moveTo>
                  <a:pt x="2565400" y="25400"/>
                </a:moveTo>
                <a:lnTo>
                  <a:pt x="2540000" y="25400"/>
                </a:lnTo>
                <a:lnTo>
                  <a:pt x="2540000" y="50800"/>
                </a:lnTo>
                <a:lnTo>
                  <a:pt x="2565400" y="50800"/>
                </a:lnTo>
                <a:lnTo>
                  <a:pt x="2565400" y="25400"/>
                </a:lnTo>
                <a:close/>
              </a:path>
              <a:path w="4838700" h="76200">
                <a:moveTo>
                  <a:pt x="2616200" y="25400"/>
                </a:moveTo>
                <a:lnTo>
                  <a:pt x="2590800" y="25400"/>
                </a:lnTo>
                <a:lnTo>
                  <a:pt x="2590800" y="50800"/>
                </a:lnTo>
                <a:lnTo>
                  <a:pt x="2616200" y="50800"/>
                </a:lnTo>
                <a:lnTo>
                  <a:pt x="2616200" y="25400"/>
                </a:lnTo>
                <a:close/>
              </a:path>
              <a:path w="4838700" h="76200">
                <a:moveTo>
                  <a:pt x="2667000" y="25400"/>
                </a:moveTo>
                <a:lnTo>
                  <a:pt x="2641600" y="25400"/>
                </a:lnTo>
                <a:lnTo>
                  <a:pt x="2641600" y="50800"/>
                </a:lnTo>
                <a:lnTo>
                  <a:pt x="2667000" y="50800"/>
                </a:lnTo>
                <a:lnTo>
                  <a:pt x="2667000" y="25400"/>
                </a:lnTo>
                <a:close/>
              </a:path>
              <a:path w="4838700" h="76200">
                <a:moveTo>
                  <a:pt x="2717800" y="25400"/>
                </a:moveTo>
                <a:lnTo>
                  <a:pt x="2692400" y="25400"/>
                </a:lnTo>
                <a:lnTo>
                  <a:pt x="2692400" y="50800"/>
                </a:lnTo>
                <a:lnTo>
                  <a:pt x="2717800" y="50800"/>
                </a:lnTo>
                <a:lnTo>
                  <a:pt x="2717800" y="25400"/>
                </a:lnTo>
                <a:close/>
              </a:path>
              <a:path w="4838700" h="76200">
                <a:moveTo>
                  <a:pt x="2768600" y="25400"/>
                </a:moveTo>
                <a:lnTo>
                  <a:pt x="2743200" y="25400"/>
                </a:lnTo>
                <a:lnTo>
                  <a:pt x="2743200" y="50800"/>
                </a:lnTo>
                <a:lnTo>
                  <a:pt x="2768600" y="50800"/>
                </a:lnTo>
                <a:lnTo>
                  <a:pt x="2768600" y="25400"/>
                </a:lnTo>
                <a:close/>
              </a:path>
              <a:path w="4838700" h="76200">
                <a:moveTo>
                  <a:pt x="2819400" y="25400"/>
                </a:moveTo>
                <a:lnTo>
                  <a:pt x="2794000" y="25400"/>
                </a:lnTo>
                <a:lnTo>
                  <a:pt x="2794000" y="50800"/>
                </a:lnTo>
                <a:lnTo>
                  <a:pt x="2819400" y="50800"/>
                </a:lnTo>
                <a:lnTo>
                  <a:pt x="2819400" y="25400"/>
                </a:lnTo>
                <a:close/>
              </a:path>
              <a:path w="4838700" h="76200">
                <a:moveTo>
                  <a:pt x="2870200" y="25400"/>
                </a:moveTo>
                <a:lnTo>
                  <a:pt x="2844800" y="25400"/>
                </a:lnTo>
                <a:lnTo>
                  <a:pt x="2844800" y="50800"/>
                </a:lnTo>
                <a:lnTo>
                  <a:pt x="2870200" y="50800"/>
                </a:lnTo>
                <a:lnTo>
                  <a:pt x="2870200" y="25400"/>
                </a:lnTo>
                <a:close/>
              </a:path>
              <a:path w="4838700" h="76200">
                <a:moveTo>
                  <a:pt x="2921000" y="25400"/>
                </a:moveTo>
                <a:lnTo>
                  <a:pt x="2895600" y="25400"/>
                </a:lnTo>
                <a:lnTo>
                  <a:pt x="2895600" y="50800"/>
                </a:lnTo>
                <a:lnTo>
                  <a:pt x="2921000" y="50800"/>
                </a:lnTo>
                <a:lnTo>
                  <a:pt x="2921000" y="25400"/>
                </a:lnTo>
                <a:close/>
              </a:path>
              <a:path w="4838700" h="76200">
                <a:moveTo>
                  <a:pt x="2971800" y="25400"/>
                </a:moveTo>
                <a:lnTo>
                  <a:pt x="2946400" y="25400"/>
                </a:lnTo>
                <a:lnTo>
                  <a:pt x="2946400" y="50800"/>
                </a:lnTo>
                <a:lnTo>
                  <a:pt x="2971800" y="50800"/>
                </a:lnTo>
                <a:lnTo>
                  <a:pt x="2971800" y="25400"/>
                </a:lnTo>
                <a:close/>
              </a:path>
              <a:path w="4838700" h="76200">
                <a:moveTo>
                  <a:pt x="3022600" y="25400"/>
                </a:moveTo>
                <a:lnTo>
                  <a:pt x="2997200" y="25400"/>
                </a:lnTo>
                <a:lnTo>
                  <a:pt x="2997200" y="50800"/>
                </a:lnTo>
                <a:lnTo>
                  <a:pt x="3022600" y="50800"/>
                </a:lnTo>
                <a:lnTo>
                  <a:pt x="3022600" y="25400"/>
                </a:lnTo>
                <a:close/>
              </a:path>
              <a:path w="4838700" h="76200">
                <a:moveTo>
                  <a:pt x="3073400" y="25400"/>
                </a:moveTo>
                <a:lnTo>
                  <a:pt x="3048000" y="25400"/>
                </a:lnTo>
                <a:lnTo>
                  <a:pt x="3048000" y="50800"/>
                </a:lnTo>
                <a:lnTo>
                  <a:pt x="3073400" y="50800"/>
                </a:lnTo>
                <a:lnTo>
                  <a:pt x="3073400" y="25400"/>
                </a:lnTo>
                <a:close/>
              </a:path>
              <a:path w="4838700" h="76200">
                <a:moveTo>
                  <a:pt x="3124200" y="25400"/>
                </a:moveTo>
                <a:lnTo>
                  <a:pt x="3098800" y="25400"/>
                </a:lnTo>
                <a:lnTo>
                  <a:pt x="3098800" y="50800"/>
                </a:lnTo>
                <a:lnTo>
                  <a:pt x="3124200" y="50800"/>
                </a:lnTo>
                <a:lnTo>
                  <a:pt x="3124200" y="25400"/>
                </a:lnTo>
                <a:close/>
              </a:path>
              <a:path w="4838700" h="76200">
                <a:moveTo>
                  <a:pt x="3175000" y="25400"/>
                </a:moveTo>
                <a:lnTo>
                  <a:pt x="3149600" y="25400"/>
                </a:lnTo>
                <a:lnTo>
                  <a:pt x="3149600" y="50800"/>
                </a:lnTo>
                <a:lnTo>
                  <a:pt x="3175000" y="50800"/>
                </a:lnTo>
                <a:lnTo>
                  <a:pt x="3175000" y="25400"/>
                </a:lnTo>
                <a:close/>
              </a:path>
              <a:path w="4838700" h="76200">
                <a:moveTo>
                  <a:pt x="3225800" y="25400"/>
                </a:moveTo>
                <a:lnTo>
                  <a:pt x="3200400" y="25400"/>
                </a:lnTo>
                <a:lnTo>
                  <a:pt x="3200400" y="50800"/>
                </a:lnTo>
                <a:lnTo>
                  <a:pt x="3225800" y="50800"/>
                </a:lnTo>
                <a:lnTo>
                  <a:pt x="3225800" y="25400"/>
                </a:lnTo>
                <a:close/>
              </a:path>
              <a:path w="4838700" h="76200">
                <a:moveTo>
                  <a:pt x="3276600" y="25400"/>
                </a:moveTo>
                <a:lnTo>
                  <a:pt x="3251200" y="25400"/>
                </a:lnTo>
                <a:lnTo>
                  <a:pt x="3251200" y="50800"/>
                </a:lnTo>
                <a:lnTo>
                  <a:pt x="3276600" y="50800"/>
                </a:lnTo>
                <a:lnTo>
                  <a:pt x="3276600" y="25400"/>
                </a:lnTo>
                <a:close/>
              </a:path>
              <a:path w="4838700" h="76200">
                <a:moveTo>
                  <a:pt x="3327400" y="25400"/>
                </a:moveTo>
                <a:lnTo>
                  <a:pt x="3302000" y="25400"/>
                </a:lnTo>
                <a:lnTo>
                  <a:pt x="3302000" y="50800"/>
                </a:lnTo>
                <a:lnTo>
                  <a:pt x="3327400" y="50800"/>
                </a:lnTo>
                <a:lnTo>
                  <a:pt x="3327400" y="25400"/>
                </a:lnTo>
                <a:close/>
              </a:path>
              <a:path w="4838700" h="76200">
                <a:moveTo>
                  <a:pt x="3378200" y="25400"/>
                </a:moveTo>
                <a:lnTo>
                  <a:pt x="3352800" y="25400"/>
                </a:lnTo>
                <a:lnTo>
                  <a:pt x="3352800" y="50800"/>
                </a:lnTo>
                <a:lnTo>
                  <a:pt x="3378200" y="50800"/>
                </a:lnTo>
                <a:lnTo>
                  <a:pt x="3378200" y="25400"/>
                </a:lnTo>
                <a:close/>
              </a:path>
              <a:path w="4838700" h="76200">
                <a:moveTo>
                  <a:pt x="3429000" y="25400"/>
                </a:moveTo>
                <a:lnTo>
                  <a:pt x="3403600" y="25400"/>
                </a:lnTo>
                <a:lnTo>
                  <a:pt x="3403600" y="50800"/>
                </a:lnTo>
                <a:lnTo>
                  <a:pt x="3429000" y="50800"/>
                </a:lnTo>
                <a:lnTo>
                  <a:pt x="3429000" y="25400"/>
                </a:lnTo>
                <a:close/>
              </a:path>
              <a:path w="4838700" h="76200">
                <a:moveTo>
                  <a:pt x="3479800" y="25400"/>
                </a:moveTo>
                <a:lnTo>
                  <a:pt x="3454400" y="25400"/>
                </a:lnTo>
                <a:lnTo>
                  <a:pt x="3454400" y="50800"/>
                </a:lnTo>
                <a:lnTo>
                  <a:pt x="3479800" y="50800"/>
                </a:lnTo>
                <a:lnTo>
                  <a:pt x="3479800" y="25400"/>
                </a:lnTo>
                <a:close/>
              </a:path>
              <a:path w="4838700" h="76200">
                <a:moveTo>
                  <a:pt x="3530600" y="25400"/>
                </a:moveTo>
                <a:lnTo>
                  <a:pt x="3505200" y="25400"/>
                </a:lnTo>
                <a:lnTo>
                  <a:pt x="3505200" y="50800"/>
                </a:lnTo>
                <a:lnTo>
                  <a:pt x="3530600" y="50800"/>
                </a:lnTo>
                <a:lnTo>
                  <a:pt x="3530600" y="25400"/>
                </a:lnTo>
                <a:close/>
              </a:path>
              <a:path w="4838700" h="76200">
                <a:moveTo>
                  <a:pt x="3581400" y="25400"/>
                </a:moveTo>
                <a:lnTo>
                  <a:pt x="3556000" y="25400"/>
                </a:lnTo>
                <a:lnTo>
                  <a:pt x="3556000" y="50800"/>
                </a:lnTo>
                <a:lnTo>
                  <a:pt x="3581400" y="50800"/>
                </a:lnTo>
                <a:lnTo>
                  <a:pt x="3581400" y="25400"/>
                </a:lnTo>
                <a:close/>
              </a:path>
              <a:path w="4838700" h="76200">
                <a:moveTo>
                  <a:pt x="3632200" y="25400"/>
                </a:moveTo>
                <a:lnTo>
                  <a:pt x="3606800" y="25400"/>
                </a:lnTo>
                <a:lnTo>
                  <a:pt x="3606800" y="50800"/>
                </a:lnTo>
                <a:lnTo>
                  <a:pt x="3632200" y="50800"/>
                </a:lnTo>
                <a:lnTo>
                  <a:pt x="3632200" y="25400"/>
                </a:lnTo>
                <a:close/>
              </a:path>
              <a:path w="4838700" h="76200">
                <a:moveTo>
                  <a:pt x="3683000" y="25400"/>
                </a:moveTo>
                <a:lnTo>
                  <a:pt x="3657600" y="25400"/>
                </a:lnTo>
                <a:lnTo>
                  <a:pt x="3657600" y="50800"/>
                </a:lnTo>
                <a:lnTo>
                  <a:pt x="3683000" y="50800"/>
                </a:lnTo>
                <a:lnTo>
                  <a:pt x="3683000" y="25400"/>
                </a:lnTo>
                <a:close/>
              </a:path>
              <a:path w="4838700" h="76200">
                <a:moveTo>
                  <a:pt x="3733800" y="25400"/>
                </a:moveTo>
                <a:lnTo>
                  <a:pt x="3708400" y="25400"/>
                </a:lnTo>
                <a:lnTo>
                  <a:pt x="3708400" y="50800"/>
                </a:lnTo>
                <a:lnTo>
                  <a:pt x="3733800" y="50800"/>
                </a:lnTo>
                <a:lnTo>
                  <a:pt x="3733800" y="25400"/>
                </a:lnTo>
                <a:close/>
              </a:path>
              <a:path w="4838700" h="76200">
                <a:moveTo>
                  <a:pt x="3784600" y="25400"/>
                </a:moveTo>
                <a:lnTo>
                  <a:pt x="3759200" y="25400"/>
                </a:lnTo>
                <a:lnTo>
                  <a:pt x="3759200" y="50800"/>
                </a:lnTo>
                <a:lnTo>
                  <a:pt x="3784600" y="50800"/>
                </a:lnTo>
                <a:lnTo>
                  <a:pt x="3784600" y="25400"/>
                </a:lnTo>
                <a:close/>
              </a:path>
              <a:path w="4838700" h="76200">
                <a:moveTo>
                  <a:pt x="3835400" y="25400"/>
                </a:moveTo>
                <a:lnTo>
                  <a:pt x="3810000" y="25400"/>
                </a:lnTo>
                <a:lnTo>
                  <a:pt x="3810000" y="50800"/>
                </a:lnTo>
                <a:lnTo>
                  <a:pt x="3835400" y="50800"/>
                </a:lnTo>
                <a:lnTo>
                  <a:pt x="3835400" y="25400"/>
                </a:lnTo>
                <a:close/>
              </a:path>
              <a:path w="4838700" h="76200">
                <a:moveTo>
                  <a:pt x="3886200" y="25400"/>
                </a:moveTo>
                <a:lnTo>
                  <a:pt x="3860800" y="25400"/>
                </a:lnTo>
                <a:lnTo>
                  <a:pt x="3860800" y="50800"/>
                </a:lnTo>
                <a:lnTo>
                  <a:pt x="3886200" y="50800"/>
                </a:lnTo>
                <a:lnTo>
                  <a:pt x="3886200" y="25400"/>
                </a:lnTo>
                <a:close/>
              </a:path>
              <a:path w="4838700" h="76200">
                <a:moveTo>
                  <a:pt x="3937000" y="25400"/>
                </a:moveTo>
                <a:lnTo>
                  <a:pt x="3911600" y="25400"/>
                </a:lnTo>
                <a:lnTo>
                  <a:pt x="3911600" y="50800"/>
                </a:lnTo>
                <a:lnTo>
                  <a:pt x="3937000" y="50800"/>
                </a:lnTo>
                <a:lnTo>
                  <a:pt x="3937000" y="25400"/>
                </a:lnTo>
                <a:close/>
              </a:path>
              <a:path w="4838700" h="76200">
                <a:moveTo>
                  <a:pt x="3987800" y="25400"/>
                </a:moveTo>
                <a:lnTo>
                  <a:pt x="3962400" y="25400"/>
                </a:lnTo>
                <a:lnTo>
                  <a:pt x="3962400" y="50800"/>
                </a:lnTo>
                <a:lnTo>
                  <a:pt x="3987800" y="50800"/>
                </a:lnTo>
                <a:lnTo>
                  <a:pt x="3987800" y="25400"/>
                </a:lnTo>
                <a:close/>
              </a:path>
              <a:path w="4838700" h="76200">
                <a:moveTo>
                  <a:pt x="4038600" y="25400"/>
                </a:moveTo>
                <a:lnTo>
                  <a:pt x="4013200" y="25400"/>
                </a:lnTo>
                <a:lnTo>
                  <a:pt x="4013200" y="50800"/>
                </a:lnTo>
                <a:lnTo>
                  <a:pt x="4038600" y="50800"/>
                </a:lnTo>
                <a:lnTo>
                  <a:pt x="4038600" y="25400"/>
                </a:lnTo>
                <a:close/>
              </a:path>
              <a:path w="4838700" h="76200">
                <a:moveTo>
                  <a:pt x="4089400" y="25400"/>
                </a:moveTo>
                <a:lnTo>
                  <a:pt x="4064000" y="25400"/>
                </a:lnTo>
                <a:lnTo>
                  <a:pt x="4064000" y="50800"/>
                </a:lnTo>
                <a:lnTo>
                  <a:pt x="4089400" y="50800"/>
                </a:lnTo>
                <a:lnTo>
                  <a:pt x="4089400" y="25400"/>
                </a:lnTo>
                <a:close/>
              </a:path>
              <a:path w="4838700" h="76200">
                <a:moveTo>
                  <a:pt x="4140200" y="25400"/>
                </a:moveTo>
                <a:lnTo>
                  <a:pt x="4114800" y="25400"/>
                </a:lnTo>
                <a:lnTo>
                  <a:pt x="4114800" y="50800"/>
                </a:lnTo>
                <a:lnTo>
                  <a:pt x="4140200" y="50800"/>
                </a:lnTo>
                <a:lnTo>
                  <a:pt x="4140200" y="25400"/>
                </a:lnTo>
                <a:close/>
              </a:path>
              <a:path w="4838700" h="76200">
                <a:moveTo>
                  <a:pt x="4191000" y="25400"/>
                </a:moveTo>
                <a:lnTo>
                  <a:pt x="4165600" y="25400"/>
                </a:lnTo>
                <a:lnTo>
                  <a:pt x="4165600" y="50800"/>
                </a:lnTo>
                <a:lnTo>
                  <a:pt x="4191000" y="50800"/>
                </a:lnTo>
                <a:lnTo>
                  <a:pt x="4191000" y="25400"/>
                </a:lnTo>
                <a:close/>
              </a:path>
              <a:path w="4838700" h="76200">
                <a:moveTo>
                  <a:pt x="4241800" y="25400"/>
                </a:moveTo>
                <a:lnTo>
                  <a:pt x="4216400" y="25400"/>
                </a:lnTo>
                <a:lnTo>
                  <a:pt x="4216400" y="50800"/>
                </a:lnTo>
                <a:lnTo>
                  <a:pt x="4241800" y="50800"/>
                </a:lnTo>
                <a:lnTo>
                  <a:pt x="4241800" y="25400"/>
                </a:lnTo>
                <a:close/>
              </a:path>
              <a:path w="4838700" h="76200">
                <a:moveTo>
                  <a:pt x="4292600" y="25400"/>
                </a:moveTo>
                <a:lnTo>
                  <a:pt x="4267200" y="25400"/>
                </a:lnTo>
                <a:lnTo>
                  <a:pt x="4267200" y="50800"/>
                </a:lnTo>
                <a:lnTo>
                  <a:pt x="4292600" y="50800"/>
                </a:lnTo>
                <a:lnTo>
                  <a:pt x="4292600" y="25400"/>
                </a:lnTo>
                <a:close/>
              </a:path>
              <a:path w="4838700" h="76200">
                <a:moveTo>
                  <a:pt x="4343400" y="25400"/>
                </a:moveTo>
                <a:lnTo>
                  <a:pt x="4318000" y="25400"/>
                </a:lnTo>
                <a:lnTo>
                  <a:pt x="4318000" y="50800"/>
                </a:lnTo>
                <a:lnTo>
                  <a:pt x="4343400" y="50800"/>
                </a:lnTo>
                <a:lnTo>
                  <a:pt x="4343400" y="25400"/>
                </a:lnTo>
                <a:close/>
              </a:path>
              <a:path w="4838700" h="76200">
                <a:moveTo>
                  <a:pt x="4394200" y="25400"/>
                </a:moveTo>
                <a:lnTo>
                  <a:pt x="4368800" y="25400"/>
                </a:lnTo>
                <a:lnTo>
                  <a:pt x="4368800" y="50800"/>
                </a:lnTo>
                <a:lnTo>
                  <a:pt x="4394200" y="50800"/>
                </a:lnTo>
                <a:lnTo>
                  <a:pt x="4394200" y="25400"/>
                </a:lnTo>
                <a:close/>
              </a:path>
              <a:path w="4838700" h="76200">
                <a:moveTo>
                  <a:pt x="4445000" y="25400"/>
                </a:moveTo>
                <a:lnTo>
                  <a:pt x="4419600" y="25400"/>
                </a:lnTo>
                <a:lnTo>
                  <a:pt x="4419600" y="50800"/>
                </a:lnTo>
                <a:lnTo>
                  <a:pt x="4445000" y="50800"/>
                </a:lnTo>
                <a:lnTo>
                  <a:pt x="4445000" y="25400"/>
                </a:lnTo>
                <a:close/>
              </a:path>
              <a:path w="4838700" h="76200">
                <a:moveTo>
                  <a:pt x="4495800" y="25400"/>
                </a:moveTo>
                <a:lnTo>
                  <a:pt x="4470400" y="25400"/>
                </a:lnTo>
                <a:lnTo>
                  <a:pt x="4470400" y="50800"/>
                </a:lnTo>
                <a:lnTo>
                  <a:pt x="4495800" y="50800"/>
                </a:lnTo>
                <a:lnTo>
                  <a:pt x="4495800" y="25400"/>
                </a:lnTo>
                <a:close/>
              </a:path>
              <a:path w="4838700" h="76200">
                <a:moveTo>
                  <a:pt x="4546600" y="25400"/>
                </a:moveTo>
                <a:lnTo>
                  <a:pt x="4521200" y="25400"/>
                </a:lnTo>
                <a:lnTo>
                  <a:pt x="4521200" y="50800"/>
                </a:lnTo>
                <a:lnTo>
                  <a:pt x="4546600" y="50800"/>
                </a:lnTo>
                <a:lnTo>
                  <a:pt x="4546600" y="25400"/>
                </a:lnTo>
                <a:close/>
              </a:path>
              <a:path w="4838700" h="76200">
                <a:moveTo>
                  <a:pt x="4597400" y="25400"/>
                </a:moveTo>
                <a:lnTo>
                  <a:pt x="4572000" y="25400"/>
                </a:lnTo>
                <a:lnTo>
                  <a:pt x="4572000" y="50800"/>
                </a:lnTo>
                <a:lnTo>
                  <a:pt x="4597400" y="50800"/>
                </a:lnTo>
                <a:lnTo>
                  <a:pt x="4597400" y="25400"/>
                </a:lnTo>
                <a:close/>
              </a:path>
              <a:path w="4838700" h="76200">
                <a:moveTo>
                  <a:pt x="4648200" y="25400"/>
                </a:moveTo>
                <a:lnTo>
                  <a:pt x="4622800" y="25400"/>
                </a:lnTo>
                <a:lnTo>
                  <a:pt x="4622800" y="50800"/>
                </a:lnTo>
                <a:lnTo>
                  <a:pt x="4648200" y="50800"/>
                </a:lnTo>
                <a:lnTo>
                  <a:pt x="4648200" y="25400"/>
                </a:lnTo>
                <a:close/>
              </a:path>
              <a:path w="4838700" h="76200">
                <a:moveTo>
                  <a:pt x="4699000" y="25400"/>
                </a:moveTo>
                <a:lnTo>
                  <a:pt x="4673600" y="25400"/>
                </a:lnTo>
                <a:lnTo>
                  <a:pt x="4673600" y="50800"/>
                </a:lnTo>
                <a:lnTo>
                  <a:pt x="4699000" y="50800"/>
                </a:lnTo>
                <a:lnTo>
                  <a:pt x="4699000" y="25400"/>
                </a:lnTo>
                <a:close/>
              </a:path>
              <a:path w="4838700" h="76200">
                <a:moveTo>
                  <a:pt x="4749800" y="25400"/>
                </a:moveTo>
                <a:lnTo>
                  <a:pt x="4724400" y="25400"/>
                </a:lnTo>
                <a:lnTo>
                  <a:pt x="4724400" y="50800"/>
                </a:lnTo>
                <a:lnTo>
                  <a:pt x="4749800" y="50800"/>
                </a:lnTo>
                <a:lnTo>
                  <a:pt x="4749800" y="2540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26535" y="2993135"/>
            <a:ext cx="257810" cy="257810"/>
            <a:chOff x="3526535" y="2993135"/>
            <a:chExt cx="257810" cy="257810"/>
          </a:xfrm>
        </p:grpSpPr>
        <p:sp>
          <p:nvSpPr>
            <p:cNvPr id="12" name="object 12"/>
            <p:cNvSpPr/>
            <p:nvPr/>
          </p:nvSpPr>
          <p:spPr>
            <a:xfrm>
              <a:off x="3526535" y="2993135"/>
              <a:ext cx="128270" cy="257810"/>
            </a:xfrm>
            <a:custGeom>
              <a:avLst/>
              <a:gdLst/>
              <a:ahLst/>
              <a:cxnLst/>
              <a:rect l="l" t="t" r="r" b="b"/>
              <a:pathLst>
                <a:path w="128270" h="257810">
                  <a:moveTo>
                    <a:pt x="128015" y="0"/>
                  </a:moveTo>
                  <a:lnTo>
                    <a:pt x="0" y="128015"/>
                  </a:lnTo>
                  <a:lnTo>
                    <a:pt x="128015" y="257555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4551" y="2993135"/>
              <a:ext cx="129539" cy="257810"/>
            </a:xfrm>
            <a:custGeom>
              <a:avLst/>
              <a:gdLst/>
              <a:ahLst/>
              <a:cxnLst/>
              <a:rect l="l" t="t" r="r" b="b"/>
              <a:pathLst>
                <a:path w="129539" h="257810">
                  <a:moveTo>
                    <a:pt x="0" y="0"/>
                  </a:moveTo>
                  <a:lnTo>
                    <a:pt x="0" y="257555"/>
                  </a:lnTo>
                  <a:lnTo>
                    <a:pt x="129539" y="128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44302" y="2724150"/>
            <a:ext cx="44636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60" dirty="0">
                <a:latin typeface="Arial"/>
                <a:cs typeface="Arial"/>
              </a:rPr>
              <a:t>7</a:t>
            </a:r>
            <a:r>
              <a:rPr sz="2400" spc="-10" dirty="0"/>
              <a:t>、</a:t>
            </a:r>
            <a:r>
              <a:rPr lang="en-US" altLang="zh-CN" sz="2400" spc="-10" dirty="0"/>
              <a:t>wireshark</a:t>
            </a:r>
            <a:r>
              <a:rPr lang="zh-CN" altLang="en-US" sz="2400" spc="-10" dirty="0"/>
              <a:t>抓包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800" y="91439"/>
            <a:ext cx="2331720" cy="54864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E8A6F0B-E5D9-F983-25F7-685C4E86D67D}"/>
              </a:ext>
            </a:extLst>
          </p:cNvPr>
          <p:cNvSpPr txBox="1"/>
          <p:nvPr/>
        </p:nvSpPr>
        <p:spPr>
          <a:xfrm>
            <a:off x="3993260" y="1676400"/>
            <a:ext cx="4388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/>
              <a:t>消息格式</a:t>
            </a:r>
          </a:p>
        </p:txBody>
      </p:sp>
    </p:spTree>
    <p:extLst>
      <p:ext uri="{BB962C8B-B14F-4D97-AF65-F5344CB8AC3E}">
        <p14:creationId xmlns:p14="http://schemas.microsoft.com/office/powerpoint/2010/main" val="170239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609600"/>
            <a:ext cx="11772265" cy="17049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6545" indent="-283845">
              <a:lnSpc>
                <a:spcPts val="326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消息引擎最重要的工作就是将生产者生产的消息传输到消费者，消息的格式应该要怎么设计是各大消息引擎框架最核心的问题，消息格式决定了消息引擎的性能与效率，</a:t>
            </a:r>
            <a:r>
              <a:rPr lang="en-US" altLang="zh-CN" sz="2800" b="0" i="0" dirty="0">
                <a:solidFill>
                  <a:srgbClr val="0052D9"/>
                </a:solidFill>
                <a:effectLst/>
                <a:highlight>
                  <a:srgbClr val="FFFFFF"/>
                </a:highlight>
                <a:latin typeface="pingfang SC"/>
              </a:rPr>
              <a:t>Kafka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在过去的多个版本迭代中，衍生了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3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个版本的消息格式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。</a:t>
            </a:r>
            <a:endParaRPr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4354D7-4DD8-721B-2337-00CDE6943020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概述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399" y="533400"/>
            <a:ext cx="11887201" cy="56521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Producer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：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Producer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即生产者，消息的产生者，是消息的入口</a:t>
            </a:r>
            <a:r>
              <a:rPr lang="zh-CN" altLang="en-US" sz="28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。</a:t>
            </a: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V0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版本的消息格式主要存在于 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 0.10.0.0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之前的版本，也是 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最早的消息版本，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的消息在 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Kafka 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的设计中被叫做 “</a:t>
            </a:r>
            <a:r>
              <a:rPr lang="en-GB" altLang="zh-CN" sz="2800" dirty="0">
                <a:solidFill>
                  <a:srgbClr val="000000"/>
                </a:solidFill>
                <a:latin typeface="Verdana" panose="020B0604030504040204" pitchFamily="34" charset="0"/>
              </a:rPr>
              <a:t>Record”</a:t>
            </a:r>
            <a:r>
              <a:rPr lang="zh-CN" altLang="en-GB" sz="2800" dirty="0">
                <a:solidFill>
                  <a:srgbClr val="000000"/>
                </a:solidFill>
                <a:latin typeface="Verdana" panose="020B0604030504040204" pitchFamily="34" charset="0"/>
              </a:rPr>
              <a:t>，</a:t>
            </a:r>
            <a:r>
              <a:rPr lang="zh-CN" altLang="en-US" sz="2800" dirty="0">
                <a:solidFill>
                  <a:srgbClr val="000000"/>
                </a:solidFill>
                <a:latin typeface="Verdana" panose="020B0604030504040204" pitchFamily="34" charset="0"/>
              </a:rPr>
              <a:t>我们也可以定位到</a:t>
            </a:r>
            <a:r>
              <a:rPr lang="en-GB" altLang="zh-CN" sz="2800" b="0" i="0" dirty="0" err="1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org.apache.kafka.common.record.Record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类，该类即是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消息的类，我们可以从类中看到消息的一些字段长度的定义，其中还包括了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ByteBuffer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字段，从而得知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使用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ByteBuffer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来保存消息，而不是使用 </a:t>
            </a:r>
            <a:r>
              <a:rPr lang="en-US" altLang="zh-CN" sz="2800" b="0" i="0" dirty="0">
                <a:solidFill>
                  <a:srgbClr val="0052D9"/>
                </a:solidFill>
                <a:effectLst/>
                <a:highlight>
                  <a:srgbClr val="FFFFFF"/>
                </a:highlight>
                <a:latin typeface="pingfang SC"/>
              </a:rPr>
              <a:t>Java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类，这样做的好处是可以节省很多空间，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ByteBuffer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是一个紧凑的二进制字节的结构，而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Java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类由于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Java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内存模型机制的原因会产生字段填充问题，下面我们来看下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是怎么将消息写入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ByteBuffer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309245" indent="-283845" algn="l"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org.apache.kafka.common.record.Record#write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(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org.apache.kafka.common.record.Compressor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, long, byte, byte[], byte[], int, int)</a:t>
            </a:r>
            <a:endParaRPr lang="en-US" altLang="zh-CN" sz="28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309245" indent="-283845">
              <a:lnSpc>
                <a:spcPct val="100000"/>
              </a:lnSpc>
              <a:spcBef>
                <a:spcPts val="95"/>
              </a:spcBef>
              <a:buClr>
                <a:srgbClr val="9EB8CC"/>
              </a:buClr>
              <a:buSzPct val="71428"/>
              <a:buFont typeface="Arial"/>
              <a:buChar char="►"/>
              <a:tabLst>
                <a:tab pos="309245" algn="l"/>
              </a:tabLst>
            </a:pPr>
            <a:endParaRPr lang="zh-CN" altLang="en-US" sz="28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79CF64-93BC-958C-BE79-EE48549E7607}"/>
              </a:ext>
            </a:extLst>
          </p:cNvPr>
          <p:cNvSpPr txBox="1"/>
          <p:nvPr/>
        </p:nvSpPr>
        <p:spPr>
          <a:xfrm>
            <a:off x="228600" y="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4.1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4C42AF-2915-F4EE-F691-F48D7513D4D2}"/>
              </a:ext>
            </a:extLst>
          </p:cNvPr>
          <p:cNvSpPr txBox="1"/>
          <p:nvPr/>
        </p:nvSpPr>
        <p:spPr>
          <a:xfrm>
            <a:off x="228600" y="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4.1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CEB304-0E7F-B83A-2EAB-8ED6C1701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426" y="609600"/>
            <a:ext cx="8239574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4.1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62846"/>
            <a:ext cx="11734800" cy="46948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从以上代码逻辑可以看出，我们可以得知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的消息格式包括了以下字段：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校验码，用于确保消息在传输过程中不会被篡改；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●magic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消息的版本号，这里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magic=0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表示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●attributes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属性字段，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版本目前只使用该字段保存消息的压缩类型；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●key length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用于保存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字段长度，若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为空，则该字段为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-1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●key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用于保存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值；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●value length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用于保存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字段长度，若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为空，则该字段为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-1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●value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用于保存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值。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4.1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299184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再结合 </a:t>
            </a:r>
            <a:r>
              <a:rPr lang="en-GB" altLang="zh-CN" sz="2800" b="0" i="0" dirty="0" err="1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org.apache.kafka.common.record.Record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类中常量定义的字段大小，可以用以下图表示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版本消息格式的样子：</a:t>
            </a:r>
            <a:endParaRPr lang="en-GB" altLang="zh-CN" sz="2800" dirty="0">
              <a:latin typeface="Droid Sans Fallback"/>
              <a:cs typeface="Droid Sans Fallback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从上图可以看出，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版本的消息最小为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字节，小于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字节的消息会被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视为非法消息。</a:t>
            </a:r>
            <a:endParaRPr sz="2800" dirty="0">
              <a:solidFill>
                <a:srgbClr val="191B1F"/>
              </a:solidFill>
              <a:latin typeface="-apple-system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F2EABD2-20AA-166A-652F-65D6E7261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05384"/>
            <a:ext cx="7924800" cy="116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2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4.1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522835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下面举个例子来计算一条消息的具体大小，某条消息的各个字段值依次如下：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：对消息进行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计算后的值；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magic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attribute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0x00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（未使用压缩）；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长度：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say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长度：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5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hello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该条消息长度为：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+ 1 + 1 + 4 + 3 + 4 + 5 = 22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字节。</a:t>
            </a:r>
          </a:p>
        </p:txBody>
      </p:sp>
    </p:spTree>
    <p:extLst>
      <p:ext uri="{BB962C8B-B14F-4D97-AF65-F5344CB8AC3E}">
        <p14:creationId xmlns:p14="http://schemas.microsoft.com/office/powerpoint/2010/main" val="2188398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4.2 V1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428450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随着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的不断迭代演进，用户发现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版本的消息格式由于没有保存时间信息导致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无法依据消息的具体时间作进一步判断，比如定期删除过期日志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只能依靠</a:t>
            </a:r>
            <a:r>
              <a:rPr lang="zh-CN" altLang="en-US" sz="2800" b="0" i="0" dirty="0">
                <a:solidFill>
                  <a:srgbClr val="0052D9"/>
                </a:solidFill>
                <a:effectLst/>
                <a:highlight>
                  <a:srgbClr val="FFFFFF"/>
                </a:highlight>
                <a:latin typeface="pingfang SC"/>
              </a:rPr>
              <a:t>日志文件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的最近修改时间，这个时间很容易被外界干扰，比如在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linux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中执行了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touch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命令就会更改这个时间。</a:t>
            </a:r>
            <a:endParaRPr lang="en-US" altLang="zh-CN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版本的消息格式在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版本的基础上增加了时间戳字段，切换到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0.10.0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分支，再次观察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是如何将消息写入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ByteBuffer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org.apache.kafka.common.record.Record#write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(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org.apache.kafka.common.record.Compressor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, long, byte, long, byte[], byte[], int, int)</a:t>
            </a:r>
            <a:endParaRPr lang="zh-CN" altLang="en-GB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sz="2800" dirty="0">
              <a:solidFill>
                <a:srgbClr val="191B1F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95187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4.2 V1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653A00-8B8D-C695-71B6-F98665D15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300" y="557150"/>
            <a:ext cx="90013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1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4.2 V1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0" y="533400"/>
            <a:ext cx="11658600" cy="609012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可以用以下图表示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版本消息格式的样子：</a:t>
            </a:r>
            <a:endParaRPr lang="en-GB" altLang="zh-CN" sz="2800" dirty="0">
              <a:latin typeface="Droid Sans Fallback"/>
              <a:cs typeface="Droid Sans Fallback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191B1F"/>
              </a:solidFill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从上图可以看出，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版本的消息最小为 </a:t>
            </a:r>
            <a:r>
              <a:rPr lang="en-US" altLang="zh-CN" sz="2800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22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字节，小于 </a:t>
            </a:r>
            <a:r>
              <a:rPr lang="en-US" altLang="zh-CN" sz="2800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22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字节的消息会被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视为非法消息。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总的来说比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版本的消息大了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8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字节，如果还是按照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那条消息计算，则在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版本中它的总字节数为：     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22 + 8 = 30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还需要注意的另一点差别就是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版本中的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attribute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字段的第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位用于保存时间戳类型，当前时间戳类型有：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1.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CREATE_TIME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：时间戳由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Producer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创建时间时指定；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2.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LOG_APPEND_TIME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：时间戳由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broker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端写入消息时指定。</a:t>
            </a:r>
            <a:endParaRPr sz="2800" dirty="0">
              <a:solidFill>
                <a:srgbClr val="191B1F"/>
              </a:solidFill>
              <a:latin typeface="-apple-system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207A766-8105-7D29-66DB-FE4F8B717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076325"/>
            <a:ext cx="10287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57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4.3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、</a:t>
            </a:r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消息集合格式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555664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版本的消息集合的设计没有任何区别，被称作“日志项”，在源码中 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LogEntry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类</a:t>
            </a:r>
            <a:r>
              <a:rPr lang="zh-CN" altLang="en-US" sz="2800" dirty="0">
                <a:solidFill>
                  <a:srgbClr val="4D4D4D"/>
                </a:solidFill>
                <a:highlight>
                  <a:srgbClr val="FFFFFF"/>
                </a:highlight>
                <a:latin typeface="-apple-system"/>
              </a:rPr>
              <a:t>：</a:t>
            </a:r>
            <a:endParaRPr lang="en-US" altLang="zh-CN" sz="2800" dirty="0">
              <a:solidFill>
                <a:srgbClr val="4D4D4D"/>
              </a:solidFill>
              <a:highlight>
                <a:srgbClr val="FFFFFF"/>
              </a:highlight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org.apache.kafka.common.record.LogEntry</a:t>
            </a: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可以看出，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版本的消息集合设计的非常简单，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字段记录了消息在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分区日志中的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record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即消息本身，还有一个</a:t>
            </a:r>
            <a:r>
              <a:rPr lang="en-GB" altLang="zh-CN" sz="2800" b="0" i="0" dirty="0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size()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方法 ，该方法记录的是消息集合的长度。</a:t>
            </a:r>
            <a:endParaRPr lang="en-US" altLang="zh-CN" sz="2800" b="0" i="0" dirty="0">
              <a:solidFill>
                <a:srgbClr val="4D4D4D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4CF6AB-B0F5-AD73-9927-6F0CAF89F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424" y="1981200"/>
            <a:ext cx="5382376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0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4.3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、</a:t>
            </a:r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消息集合格式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416139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LOG_OVERHEAD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</a:t>
            </a:r>
            <a:r>
              <a:rPr lang="zh-CN" altLang="en-US" sz="2800" dirty="0">
                <a:solidFill>
                  <a:srgbClr val="4D4D4D"/>
                </a:solidFill>
                <a:highlight>
                  <a:srgbClr val="FFFFFF"/>
                </a:highlight>
                <a:latin typeface="-apple-system"/>
              </a:rPr>
              <a:t>：</a:t>
            </a:r>
            <a:endParaRPr lang="en-US" altLang="zh-CN" sz="2800" dirty="0">
              <a:solidFill>
                <a:srgbClr val="4D4D4D"/>
              </a:solidFill>
              <a:highlight>
                <a:srgbClr val="FFFFFF"/>
              </a:highlight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org.apache.kafka.common.record.Records</a:t>
            </a: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从以上源码可以看出，消息集合中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占用了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8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字节，消息集合大小字段占用了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消息集合格式的样子</a:t>
            </a:r>
            <a:r>
              <a:rPr lang="zh-CN" altLang="en-US" sz="2800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：</a:t>
            </a: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E631F8-C60E-8A92-BB20-5652EBA85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676400"/>
            <a:ext cx="5782482" cy="145752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85FEA0D2-2726-7C20-CFB3-63901B89F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75155"/>
            <a:ext cx="56007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325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4.3 V0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、</a:t>
            </a:r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V1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消息集合格式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461280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以上，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message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字段也被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称作浅层消息（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shallow message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），如果消息未进行压缩，那么该字段保存的消息即是它本身，如果消息进行压缩，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会将多条消息压缩在一起放入到该字段中。</a:t>
            </a:r>
            <a:endParaRPr lang="en-US" altLang="zh-CN" sz="2800" b="1" i="0" dirty="0">
              <a:solidFill>
                <a:srgbClr val="4F4F4F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值得注意的一点是：如果消息未被压缩，那么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的值就是消息本身在分区日志中的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，如果多条消息被压缩放入到该字段中，则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表示这批消息中最后一条消息在分区日志中的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。从这里我们也可以看出，在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版本的日志项中搜索位移是一件很困难的事情，我们需要解压并进行计算，代价非常高。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如果我们使用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版本举例的那条消息放入消息集合中（未使用压缩），那么消息集合的大小为：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8 + 4 + 30 = 42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</a:t>
            </a:r>
            <a:r>
              <a:rPr lang="zh-CN" altLang="en-US" sz="2800" b="0" i="0" dirty="0">
                <a:solidFill>
                  <a:srgbClr val="4D4D4D"/>
                </a:solidFill>
                <a:effectLst/>
                <a:highlight>
                  <a:srgbClr val="FFFFFF"/>
                </a:highlight>
                <a:latin typeface="-apple-system"/>
              </a:rPr>
              <a:t>。</a:t>
            </a:r>
            <a:endParaRPr lang="en-GB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1677762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4.4 V0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、</a:t>
            </a:r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V1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版本消息格式的缺陷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578235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经过上面分析并画出的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版本消息格式，我们会发现它们在设计上的一些缺陷，比如：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空间使用率低：无论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或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是否有记录，都需要一个固定大小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字节去保存它们的长度信息，当消息足够多时，会浪费非常多的存储空间；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消息长度没有保存：每次计算单条消息的总字节书都需要通过</a:t>
            </a:r>
            <a:r>
              <a:rPr lang="zh-CN" altLang="en-US" sz="2800" b="0" i="0" u="none" strike="noStrike" dirty="0">
                <a:solidFill>
                  <a:srgbClr val="0052D9"/>
                </a:solidFill>
                <a:effectLst/>
                <a:highlight>
                  <a:srgbClr val="FFFFFF"/>
                </a:highlight>
                <a:latin typeface="pingfang SC"/>
                <a:hlinkClick r:id="rId2"/>
              </a:rPr>
              <a:t>实时计算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得出，效率低下；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只保存最新消息位移：上面内容也提到过，如果消息使用压缩，那么消息集合中的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字段只会保存最后一条消息在分区日志中的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冗余的消息级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校验：即使是批次发送消息，每条消息也需要单独保存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版本中已经将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放到消息集合了，下面会说到</a:t>
            </a:r>
            <a:r>
              <a:rPr lang="zh-CN" altLang="en-US" sz="2800" b="0" i="0" dirty="0">
                <a:effectLst/>
                <a:highlight>
                  <a:srgbClr val="FFFFFF"/>
                </a:highlight>
                <a:latin typeface="-apple-system"/>
              </a:rPr>
              <a:t>。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sz="2800" dirty="0">
              <a:latin typeface="Droid Sans Fallback"/>
              <a:cs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3973710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B7A1939B-A6B4-7025-A1DB-4116F89750F2}"/>
              </a:ext>
            </a:extLst>
          </p:cNvPr>
          <p:cNvSpPr txBox="1"/>
          <p:nvPr/>
        </p:nvSpPr>
        <p:spPr>
          <a:xfrm>
            <a:off x="228600" y="2746412"/>
            <a:ext cx="7128510" cy="426398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sizeInBytes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消息总长度字段；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●attributes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消息属性字段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offset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位移增量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timestamp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时间戳增量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sequence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用于支持消息的幂等性；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key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值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value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value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值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 headers</a:t>
            </a:r>
            <a:r>
              <a:rPr lang="zh-CN" altLang="en-GB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：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消息头部属性。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4.5 V2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235577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针对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版本消息格式的缺陷，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0.11.0.0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版本对消息格式进行了大幅度重构，使用可变长度解决了空间使用率低的问题，增加了消息总长度字段，使用增量的形式保存时间戳和位移，并且把一些字段统一抽取到消息集合中，下面来看下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版本的消息格式具体有哪些参数：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org.apache.kafka.common.record.DefaultRecord</a:t>
            </a:r>
            <a:endParaRPr lang="zh-CN" altLang="en-US" sz="2800" b="0" i="0" dirty="0">
              <a:effectLst/>
              <a:highlight>
                <a:srgbClr val="FFFFFF"/>
              </a:highlight>
              <a:latin typeface="-apple-system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28D918C-0CB0-98E4-062D-B5629EF31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238" y="2971800"/>
            <a:ext cx="4349805" cy="318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626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4.5 V2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1063112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是如何将消息构建成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Buffer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的：</a:t>
            </a:r>
            <a:endParaRPr lang="en-US" altLang="zh-CN" sz="2800" b="1" i="0" dirty="0">
              <a:solidFill>
                <a:srgbClr val="4F4F4F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org.apache.kafka.common.record.DefaultRecord#writeTo</a:t>
            </a:r>
            <a:endParaRPr lang="en-US" altLang="zh-CN" sz="2800" b="0" i="0" dirty="0">
              <a:solidFill>
                <a:srgbClr val="4D4D4D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4ADA281-88E6-DC2D-0D47-2EF08F6DA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96512"/>
            <a:ext cx="4724400" cy="487741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6480487-5185-50DC-8084-005431EAD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319" y="1582175"/>
            <a:ext cx="5058481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59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E07F27B-E1CE-BD1A-D171-3455BFEC9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102870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4.5 V2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352532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根据以上代码逻辑，用以下图表示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版本消息格式的样子：</a:t>
            </a:r>
            <a:endParaRPr lang="en-US" altLang="zh-CN" sz="2800" b="1" i="0" dirty="0">
              <a:solidFill>
                <a:srgbClr val="4F4F4F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org.apache.kafka.common.record.DefaultRecord#writeTo</a:t>
            </a: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GB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可变长度的具体做法借鉴了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Google 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ProtoBuffer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中的 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Zig-zag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编码方式</a:t>
            </a:r>
            <a:r>
              <a:rPr lang="zh-CN" altLang="en-US" sz="2800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。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根据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官方的描述，使用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Zig-zag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编码之后，例如一般的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key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只需要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字节保存即可，相比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版本需要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字节保存节省了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3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字节。</a:t>
            </a:r>
            <a:endParaRPr lang="en-US" altLang="zh-CN" sz="2800" b="0" i="0" dirty="0">
              <a:solidFill>
                <a:srgbClr val="4D4D4D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101701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4.5 V2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545405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总结一下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版本具有哪些变化：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增加消息总长度字段：在消息格式的头部增加了消息总长度字段；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保存时间戳增量：不再使用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8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字节保存时间戳信息，更改成使用可变长度的字段保存增量信息，增量的起始时间戳值被保存在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版本中的起始时间戳字段中，后面会讲到；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保存位移增量：同理时间戳增量的做法；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增加消息头部：有了消息头部，就可以满足用户一些定制化需求了，用户可在消息头部保存一些自定义的元数据信息；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去除消息级别的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校验：移除消息级别的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校验，将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校验迁移到消息集合中。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0" i="0" dirty="0">
              <a:solidFill>
                <a:srgbClr val="4D4D4D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073872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4.5 V2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版本消息格式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245836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还是以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举例的消息为例，假设该条消息改成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版本，那么该条消息的大小为：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1(</a:t>
            </a: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sizeInBytes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) + 1(attributes) + 1(timestamp) + 1(offset) + 1(key length) + 3(key) + 1(value length) + 5(value) + 1(headers length) = 15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字节。</a:t>
            </a: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可以看出，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版本的消息占用的空间会比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版本的消息要小很多。</a:t>
            </a:r>
            <a:endParaRPr lang="en-US" altLang="zh-CN" sz="2800" b="0" i="0" dirty="0">
              <a:solidFill>
                <a:srgbClr val="4D4D4D"/>
              </a:solidFill>
              <a:effectLst/>
              <a:highlight>
                <a:srgbClr val="FFFFFF"/>
              </a:highligh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68400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4.6 V2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版本消息集合格式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149399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版本的消息集合相比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版本要复杂得多，在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版本的消息集合被称作“消息批次”，根据消息批次类中的注释：</a:t>
            </a:r>
            <a:endParaRPr lang="zh-CN" altLang="en-US" sz="2800" b="0" i="0" dirty="0">
              <a:effectLst/>
              <a:highlight>
                <a:srgbClr val="FFFFFF"/>
              </a:highlight>
              <a:latin typeface="-apple-system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org.apache.kafka.common.record.DefaultRecordBatch</a:t>
            </a:r>
            <a:endParaRPr lang="zh-CN" altLang="en-US" sz="2800" b="0" i="0" dirty="0">
              <a:effectLst/>
              <a:highlight>
                <a:srgbClr val="FFFFFF"/>
              </a:highlight>
              <a:latin typeface="-apple-system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D90125-7F76-1CEE-6AC2-DF8FC2596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784" y="2018699"/>
            <a:ext cx="7392432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63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4.6 V2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版本消息集合格式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46948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用以下图表示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版本消息批次的样子：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从以上图可看出，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版本的消息批次，相比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版本主要有以下变动：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CRC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值从消息中移除，被迁移到消息批次中；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增加了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PID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producer epoch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、序列号等信息主要是为了支持幂等性以及事物引入的；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●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消息批次最小为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61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字节，相比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版本要大很多。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D46A5D4-56E7-B4F5-3E67-673B2FC9D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073212"/>
            <a:ext cx="102870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4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2">
                    <a:lumMod val="60000"/>
                    <a:lumOff val="40000"/>
                  </a:schemeClr>
                </a:solidFill>
              </a:rPr>
              <a:t>4.6 V2</a:t>
            </a:r>
            <a:r>
              <a:rPr lang="zh-CN" altLang="en-US" sz="2800">
                <a:solidFill>
                  <a:schemeClr val="tx2">
                    <a:lumMod val="60000"/>
                    <a:lumOff val="40000"/>
                  </a:schemeClr>
                </a:solidFill>
              </a:rPr>
              <a:t>版本消息集合格式</a:t>
            </a:r>
            <a:endParaRPr lang="zh-CN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514628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还是以之前举例的消息，将它放入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版本消息批次的大小：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61 + 15 = 76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字节，这比放入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版本的日志项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42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字节要大很多，看起来貌似比之前还要占用空间，其实这只是我们在举例时，只有一条消息，由于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版本的消息格式要比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版本的消息格式要小，而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版本的消息批次无论是否使用压缩，都可以放入多条消息，因此在批量发送消息时，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是要比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V0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V1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节约空间的。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dirty="0">
                <a:solidFill>
                  <a:srgbClr val="333333"/>
                </a:solidFill>
                <a:highlight>
                  <a:srgbClr val="FFFFFF"/>
                </a:highlight>
                <a:latin typeface="pingfang SC"/>
              </a:rPr>
              <a:t>总结</a:t>
            </a:r>
            <a:endParaRPr lang="en-US" altLang="zh-CN" sz="2800" b="1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从以上内容得出，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V2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版本主要是通过可变长度提高了消息格式的空间使用率，并将某些字段移到消息批次中，同时消息批次可容纳多条消息，从而在批量发送消息时，大幅度地节省了磁盘空间。</a:t>
            </a:r>
          </a:p>
        </p:txBody>
      </p:sp>
    </p:spTree>
    <p:extLst>
      <p:ext uri="{BB962C8B-B14F-4D97-AF65-F5344CB8AC3E}">
        <p14:creationId xmlns:p14="http://schemas.microsoft.com/office/powerpoint/2010/main" val="3961077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4.7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wireshark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抓包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362791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检查一下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Wireshark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是否支持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协议解析。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1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1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1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出现以上信息说明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wireshark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支持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协议，如果没有的话，更新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wireshark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最新版即可。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34E29DD-B9F9-9485-B83A-0326F3FB6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86977"/>
            <a:ext cx="8915400" cy="176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665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4.7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wireshark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抓包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96051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接下来点选中一条数据消息右键，点击“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Decode As”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，在弹出窗口的“当前”下拉列表中选择“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”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，然后点击“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OK”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3165566-A612-6396-DD8D-6FC22C8F5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676400"/>
            <a:ext cx="7096125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67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4.7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wireshark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抓包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416139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可以看到除了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tcp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控制报文外，其他报文都被解析成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协议（如解析不出来，可尝试退出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wireshark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重新打开）。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endParaRPr lang="en-US" altLang="zh-CN" sz="2800" dirty="0">
              <a:solidFill>
                <a:srgbClr val="333333"/>
              </a:solidFill>
              <a:highlight>
                <a:srgbClr val="FFFFFF"/>
              </a:highlight>
              <a:latin typeface="pingfang SC"/>
            </a:endParaRP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US" altLang="zh-CN" sz="2800" b="0" i="0" dirty="0">
                <a:solidFill>
                  <a:srgbClr val="777777"/>
                </a:solidFill>
                <a:effectLst/>
                <a:highlight>
                  <a:srgbClr val="FFFFFF"/>
                </a:highlight>
                <a:latin typeface="pingfang SC"/>
              </a:rPr>
              <a:t>Decode As</a:t>
            </a:r>
            <a:r>
              <a:rPr lang="zh-CN" altLang="en-US" sz="2800" b="0" i="0" dirty="0">
                <a:solidFill>
                  <a:srgbClr val="777777"/>
                </a:solidFill>
                <a:effectLst/>
                <a:highlight>
                  <a:srgbClr val="FFFFFF"/>
                </a:highlight>
                <a:latin typeface="pingfang SC"/>
              </a:rPr>
              <a:t>临时设置解码器，退出</a:t>
            </a:r>
            <a:r>
              <a:rPr lang="en-US" altLang="zh-CN" sz="2800" b="0" i="0" dirty="0">
                <a:solidFill>
                  <a:srgbClr val="777777"/>
                </a:solidFill>
                <a:effectLst/>
                <a:highlight>
                  <a:srgbClr val="FFFFFF"/>
                </a:highlight>
                <a:latin typeface="pingfang SC"/>
              </a:rPr>
              <a:t>Wireshark</a:t>
            </a:r>
            <a:r>
              <a:rPr lang="zh-CN" altLang="en-US" sz="2800" b="0" i="0" dirty="0">
                <a:solidFill>
                  <a:srgbClr val="777777"/>
                </a:solidFill>
                <a:effectLst/>
                <a:highlight>
                  <a:srgbClr val="FFFFFF"/>
                </a:highlight>
                <a:latin typeface="pingfang SC"/>
              </a:rPr>
              <a:t>以后，这些设置会丢失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8F5557A-28E6-3823-9808-BC251A14A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553567"/>
            <a:ext cx="10439400" cy="225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359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4.7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wireshark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抓包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96051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在“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Filter”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工具栏中输入</a:t>
            </a:r>
            <a:r>
              <a:rPr lang="en-GB" altLang="zh-CN" sz="2800" b="0" i="0" dirty="0" err="1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kafka.api</a:t>
            </a:r>
            <a:r>
              <a:rPr lang="en-GB" altLang="zh-CN" sz="2800" b="0" i="0" dirty="0">
                <a:solidFill>
                  <a:srgbClr val="0ABF5B"/>
                </a:solidFill>
                <a:effectLst/>
                <a:highlight>
                  <a:srgbClr val="F3F5F9"/>
                </a:highlight>
                <a:latin typeface="Consolas" panose="020B0609020204030204" pitchFamily="49" charset="0"/>
              </a:rPr>
              <a:t>\_key == 18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搜索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apikey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=18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的请求来自哪个</a:t>
            </a:r>
            <a:r>
              <a:rPr lang="en-US" altLang="zh-CN" sz="28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ip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和端口。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33B7BCC-7F8D-3F58-8C6F-420CA0559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04" y="1595098"/>
            <a:ext cx="6705600" cy="472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68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4.7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wireshark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抓包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202747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查看</a:t>
            </a:r>
            <a:r>
              <a:rPr lang="en-US" altLang="zh-CN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Fetch</a:t>
            </a:r>
            <a:r>
              <a:rPr lang="zh-CN" alt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ingfang SC"/>
              </a:rPr>
              <a:t>请求或响应报文的详细字段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Fetch Request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可以看到向两个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Partition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分区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53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请求消息，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53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分区请求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3605043491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Max Bytes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MB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03C5432A-7F56-C9A4-3A39-E382A905C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90800"/>
            <a:ext cx="7391400" cy="384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0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BC1EDC-8DDB-41F8-B11C-5AACB01C7C7E}"/>
              </a:ext>
            </a:extLst>
          </p:cNvPr>
          <p:cNvSpPr txBox="1"/>
          <p:nvPr/>
        </p:nvSpPr>
        <p:spPr>
          <a:xfrm>
            <a:off x="228600" y="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4.7 </a:t>
            </a:r>
            <a:r>
              <a:rPr lang="en-US" altLang="zh-CN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wireshark</a:t>
            </a:r>
            <a:r>
              <a:rPr lang="zh-CN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抓包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CD27FF62-6D0D-692A-3D2F-D7F5378C6B63}"/>
              </a:ext>
            </a:extLst>
          </p:cNvPr>
          <p:cNvSpPr txBox="1"/>
          <p:nvPr/>
        </p:nvSpPr>
        <p:spPr>
          <a:xfrm>
            <a:off x="228601" y="533400"/>
            <a:ext cx="11658600" cy="149399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en-GB" altLang="zh-CN" sz="2800" b="1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Kafka Fetch Response</a:t>
            </a:r>
          </a:p>
          <a:p>
            <a:pPr marL="296545" indent="-283845" algn="l">
              <a:spcBef>
                <a:spcPts val="770"/>
              </a:spcBef>
              <a:buClr>
                <a:srgbClr val="9EB8CC"/>
              </a:buClr>
              <a:buSzPct val="71428"/>
              <a:buFontTx/>
              <a:buChar char="►"/>
              <a:tabLst>
                <a:tab pos="296545" algn="l"/>
              </a:tabLst>
            </a:pP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可以看到返回两个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Partition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分区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53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13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的消息，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53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返回的是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offset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是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3605043491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，消息大小是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2981</a:t>
            </a:r>
            <a:r>
              <a:rPr lang="en-GB" altLang="zh-CN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B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pingfang SC"/>
              </a:rPr>
              <a:t>。</a:t>
            </a:r>
            <a:endParaRPr lang="en-US" altLang="zh-CN" sz="28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pingfang SC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369113E0-E96C-40F6-08B3-605096638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97983"/>
            <a:ext cx="8686800" cy="447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883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930" y="2223654"/>
            <a:ext cx="1263534" cy="6650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0476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52847" y="6220311"/>
            <a:ext cx="244475" cy="2952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600" spc="-25" dirty="0">
                <a:solidFill>
                  <a:srgbClr val="004B85"/>
                </a:solidFill>
                <a:latin typeface="Arial"/>
                <a:cs typeface="Arial"/>
              </a:rPr>
              <a:t>11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5199</TotalTime>
  <Words>2489</Words>
  <Application>Microsoft Office PowerPoint</Application>
  <PresentationFormat>宽屏</PresentationFormat>
  <Paragraphs>197</Paragraphs>
  <Slides>31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-apple-system</vt:lpstr>
      <vt:lpstr>Droid Sans Fallback</vt:lpstr>
      <vt:lpstr>pingfang SC</vt:lpstr>
      <vt:lpstr>pingfang SC</vt:lpstr>
      <vt:lpstr>等线</vt:lpstr>
      <vt:lpstr>Arial</vt:lpstr>
      <vt:lpstr>Calibri</vt:lpstr>
      <vt:lpstr>Consolas</vt:lpstr>
      <vt:lpstr>Verdana</vt:lpstr>
      <vt:lpstr>Office Theme</vt:lpstr>
      <vt:lpstr>1、V0版本消息格式</vt:lpstr>
      <vt:lpstr>4、V0、V1版本消息格式的缺陷</vt:lpstr>
      <vt:lpstr>7、wireshark抓包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z h</cp:lastModifiedBy>
  <cp:revision>435</cp:revision>
  <dcterms:created xsi:type="dcterms:W3CDTF">2024-01-06T09:49:32Z</dcterms:created>
  <dcterms:modified xsi:type="dcterms:W3CDTF">2024-04-20T11:13:32Z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2024-01-06T00:00:00Z</vt:filetime>
  </property>
  <property fmtid="{D5CDD505-2E9C-101B-9397-08002B2CF9AE}" pid="3" name="Producer">
    <vt:lpwstr>3-Heights(TM) PDF Security Shell 4.8.25.2 (http://www.pdf-tools.com)</vt:lpwstr>
  </property>
</Properties>
</file>